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91" r:id="rId4"/>
    <p:sldId id="288" r:id="rId5"/>
    <p:sldId id="285" r:id="rId6"/>
    <p:sldId id="293" r:id="rId7"/>
    <p:sldId id="292" r:id="rId8"/>
    <p:sldId id="295" r:id="rId9"/>
    <p:sldId id="296" r:id="rId10"/>
    <p:sldId id="298" r:id="rId11"/>
    <p:sldId id="299" r:id="rId12"/>
    <p:sldId id="300" r:id="rId13"/>
    <p:sldId id="301" r:id="rId14"/>
    <p:sldId id="28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36:52.247"/>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5DC3063E-591F-4D85-8ED3-CC658596977A}" emma:medium="tactile" emma:mode="ink">
          <msink:context xmlns:msink="http://schemas.microsoft.com/ink/2010/main" type="writingRegion" rotatedBoundingBox="6950,5891 6986,6920 6445,6939 6408,5910"/>
        </emma:interpretation>
      </emma:emma>
    </inkml:annotationXML>
    <inkml:traceGroup>
      <inkml:annotationXML>
        <emma:emma xmlns:emma="http://www.w3.org/2003/04/emma" version="1.0">
          <emma:interpretation id="{A39EC5C4-5FD8-4169-B166-ED485A36B427}" emma:medium="tactile" emma:mode="ink">
            <msink:context xmlns:msink="http://schemas.microsoft.com/ink/2010/main" type="paragraph" rotatedBoundingBox="6950,5891 6986,6920 6445,6939 6408,5910" alignmentLevel="1"/>
          </emma:interpretation>
        </emma:emma>
      </inkml:annotationXML>
      <inkml:traceGroup>
        <inkml:annotationXML>
          <emma:emma xmlns:emma="http://www.w3.org/2003/04/emma" version="1.0">
            <emma:interpretation id="{FD650F81-A971-4DA6-B296-C65C29E6589E}" emma:medium="tactile" emma:mode="ink">
              <msink:context xmlns:msink="http://schemas.microsoft.com/ink/2010/main" type="line" rotatedBoundingBox="6950,5891 6986,6920 6445,6939 6408,5910"/>
            </emma:interpretation>
          </emma:emma>
        </inkml:annotationXML>
        <inkml:traceGroup>
          <inkml:annotationXML>
            <emma:emma xmlns:emma="http://www.w3.org/2003/04/emma" version="1.0">
              <emma:interpretation id="{60359790-E840-47C2-BA95-99C98A4AE331}" emma:medium="tactile" emma:mode="ink">
                <msink:context xmlns:msink="http://schemas.microsoft.com/ink/2010/main" type="inkWord" rotatedBoundingBox="6950,5891 6986,6920 6445,6939 6408,5910">
                  <msink:destinationLink direction="with" ref="{4DBFAA25-D17B-4D36-9724-F1AD71A616C5}"/>
                </msink:context>
              </emma:interpretation>
              <emma:one-of disjunction-type="recognition" id="oneOf0">
                <emma:interpretation id="interp0" emma:lang="" emma:confidence="1">
                  <emma:literal/>
                </emma:interpretation>
              </emma:one-of>
            </emma:emma>
          </inkml:annotationXML>
          <inkml:trace contextRef="#ctx0" brushRef="#br0">2189 1398 335 0,'0'0'26'0,"0"0"29"0,0 0-1 15,0 0 5-15,0 0 8 16,0 0-19-16,0 0-16 16,0 0-5-16,-24-22 5 0,24 22 9 15,0 0 6-15,0 0-25 16,0 8-8-16,0 14 30 15,12 11-3-15,-4 2-11 0,4 8 0 16,-3 5-5-16,0 2 6 16,0 1-13-16,0 3-5 15,-1 0 5-15,-4 5-11 16,0-2-2-16,-4 4-5 16,0 0 3-16,0-6 2 15,0 2-1 1,-12-6-1-16,-5-7 0 15,-2-5 1-15,3-14-4 16,4-6 2-16,4-12-2 16,8 0 0-16,-4-5-1 15,4-2 0-15,0 0-1 16,0 0 1-16,0 0 0 16,0 0 2-16,0 0 1 0,0 0-1 15,0 0 4-15,0 0 0 0,0 0-1 16,-10 0 4-1,1 0-3-15,-7-2-5 0,-5-8 0 16,2-5-4-16,-5-5-1 16,-2-6 2-16,1-10 1 15,-4-6 2 1,2-2 0-16,3 1 0 16,1 8-1-16,11 6-1 15,4 15 4-15,3 1-4 16,5 13-1-16,0 0-2 15,0 0 5-15,0 0-1 16,0 0-1-16,0 0 2 16,0 14 0-16,0-1 4 0,0 7-4 15,9 6 1-15,7 5 7 16,7 9-6-16,-3 3 3 16,5-2 3-16,2 0-1 15,-7-8-3-15,7-6-4 16,-3-2 1-16,3-7-2 15,-6-5 0 1,-5-4 0-16,1 3 0 16,1-8 1-16,2 1 0 0,1-5 1 15,2 0-1 1,5-13 4-16,-5-17 1 0,1-8 7 16,-2-2-7-16,0 2 2 15,-6-1 1-15,-8 0-4 16,2 8 1-16,-4 5-3 0,1 13 4 15,-7 5-6-15,0 8 0 16,0 0 1-16,0 0 5 16,0 0 3-16,0 0-3 15,0 0 0-15,0 0-1 16,0 0-3-16,0 0 1 16,0 0 0-16,0 0-1 0,0 0-2 15,0 0 0-15,0 0 0 16,0 0-1-16,0 0 1 15,0 0 2-15,0 0-1 16,0 0 4-16,0 0-1 16,0 0-3-16,0 0 1 15,-19 0-2 1,-5 0-1-16,-6 0 1 16,-4 0 0-16,-13 0-3 0,-5 0-12 15,-3 0 10-15,-5 0 1 16,5 0 2-16,4-9-9 15,18 4 10-15,3-3 0 16,13 1 0-16,0 1 1 16,9-1-7-16,0 5 5 0,4-2 2 15,4 4 0-15,0 0 0 16,0 0 0-16,0 0-1 16,0 0-5-16,0 0-1 15,0 0-6-15,16 0-5 16,13 0 18-16,10 0-1 15,8 0 3 1,-2 0-3-16,6 0 1 16,-3 0 0-16,-5 7 0 15,-6 3 1-15,-2-1-1 16,-9 4 2-16,-5-4-2 16,-9 3 2-16,-4-3 1 15,-8-4-1-15,0-1 4 16,0 0-1-16,0 0 2 0,0 2 3 15,-12-2-3-15,-13 4-7 0,-9-4 0 16,-5-4-1-16,-2 0 1 16,2 0-2-16,14 0 4 15,10 0-4-15,15 4 2 16,0-3-4-16,0 3-13 16,19 3 0-16,18 3 11 0,-6 0 5 15,2 2 1-15,-6-3 1 16,-15-4 0-16,-4-1-1 15,-4-4 2-15,-4 2 1 16,0 0 5-16,0 2 0 16,0-1 0-16,-4 3-3 15,-8-3-1 1,0-1 1-16,-10 0 0 16,0-2-5-16,2 0 0 15,-7 0-2-15,7 2 2 16,-3-2 1-16,10 4-1 0,5-1-2 15,4-1-2-15,4 2 0 16,0 7-4-16,8 0-11 16,15 0 16-16,2-2-1 0,-9-1 1 15,-7-6 1-15,1-2 1 16,-10 0-5-16,0 0 6 16,0 0-1-16,0 0-15 15,0 0-56-15,0 0-44 16,0 0-36-16,8 0-16 15,-8 3-40 1,4 6-50-16</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39:14.061"/>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129CA559-F0ED-40AA-BBFB-6C80EA7744DB}" emma:medium="tactile" emma:mode="ink">
          <msink:context xmlns:msink="http://schemas.microsoft.com/ink/2010/main" type="inkDrawing" rotatedBoundingBox="25750,9111 27111,9305 27107,9332 25746,9139" semanticType="underline" shapeName="Other">
            <msink:sourceLink direction="with" ref="{8EE66425-8AC1-409C-B686-017C65E27A51}"/>
          </msink:context>
        </emma:interpretation>
      </emma:emma>
    </inkml:annotationXML>
    <inkml:trace contextRef="#ctx0" brushRef="#br0">-309 3566 229 0,'0'0'29'0,"0"0"-24"0,0 0 57 15,0 0 9-15,0 0-6 16,-105-16-1-16,98 15-4 0,3 1 9 16,1-2 11-16,3 2-7 15,0 0 3-15,-1 0-18 16,1 0-20-16,0 0-19 15,0 0 51-15,0 0-40 16,0 0-11-16,0 0-8 16,0 0-5-1,15 0-4-15,15 0-1 16,17 0 19-16,19 2-2 16,14 9 5-16,11 6 5 15,6 1-5-15,10 4 1 16,7 3-1-16,1-7-7 15,-8 0-5-15,-14-5 16 0,-12-5-22 16,-9-3 1-16,-9 2 8 16,-10-3-2-16,-8 2 8 15,-11 1-12-15,-13-1 3 16,-6-2-7-16,-7-4 0 0,-4 1 1 16,-1-1-1-16,-3 0 0 15,0 0 3-15,0 0 2 16,0 0 1-16,0 0-3 0,0 0-2 15,0 0 1-15,0 0-5 16,0 0-1-16,-3-1-25 16,-5-3-26-16,0-2-11 15,1 3-34-15,2-1-49 16,5 0-77-16,0 4-74 16,0 0-140-1</inkml:trace>
  </inkml:traceGroup>
</inkml:ink>
</file>

<file path=ppt/ink/ink10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4:02.53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0-1 297 0,'0'0'43'16,"0"0"44"-16,0 0 10 15,0 0-10-15,0 0-6 16,0 0-15-16,0 0-3 16,39-9-3-16,-27 25 14 15,11 19-14-15,2 8 12 0,-5 9-23 32,7 4-25-32,-7 0-19 15,-4-4 0-15,-1-12-5 0,-3-10-9 16,-3-10-40-1,-5-10-20-15,-4-9-15 0,0-1-6 16,0-9-24-16,0-26-83 16,0-13 85-16,0 19-41 15,0 3-33-15</inkml:trace>
</inkml:ink>
</file>

<file path=ppt/ink/ink10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4:02.79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0 349 0,'0'0'73'0,"0"0"44"16,0 0-11-16,0 0-27 0,0 0-15 16,0 0 0-16,31 38-6 15,-7 10 23-15,5 8-33 16,2 9-10-16,1 8-10 0,3-3-15 16,-4-6-6-1,-2-4-1-15,-5-12-6 0,-9-9-4 16,-3-17-39-1,-4-5-18 1,0-11-16-16,-3-6-28 0,-1 0-37 16,0-32-18-16,0-10 58 15,-4 16-102-15,0-4 21 16</inkml:trace>
</inkml:ink>
</file>

<file path=ppt/ink/ink10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4:03.034"/>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8 65 120 0,'0'0'116'0,"0"0"-29"16,0 0 15-16,0 0-18 16,0 0-25-16,0 0 0 15,-8-65 26-15,21 95 11 16,10 5-18 0,1 17 4-16,0 3-24 15,3 10-8-15,2 5-20 16,2 1-9-16,-7 4-9 15,-1-9-4-15,-2-10-8 0,-5-14 0 16,-8-14-31 0,-4-15-19-16,-4-6-40 0,0-7-34 15,-4 0-16-15,-8-7-100 16,-5-8-40-16</inkml:trace>
</inkml:ink>
</file>

<file path=ppt/ink/ink10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4:35.357"/>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50 161 354 0,'0'0'30'16,"0"0"58"-16,0 0 2 0,0 0-9 16,0 0 5-16,0 0 1 0,0 0 1 31,-51-22 8-31,51 22-10 0,0 0-25 15,0 0-25-15,4 0-21 16,27 0-15-16,20-8 10 16,17-1 20-16,17-1-9 15,13 2-10-15,7-4 21 16,13 2-4-16,8-2-9 16,1-1-1-16,8 0-1 15,0 5-6-15,-6-2 2 16,-11 1-5-16,-16-2-6 15,-14 9 0-15,-13-2-1 16,-21 4 5-16,-16 0-3 0,-17 0 2 16,-11 0 5-16,-6 0 5 15,-4 0 3-15,0 0-6 16,0 0-3-16,0 0-9 16,0 0-36-16,-22 0-61 0,1 0-45 15,-4 0-72-15,8 0-58 16,5 0-104-16</inkml:trace>
</inkml:ink>
</file>

<file path=ppt/ink/ink10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4:36.00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440 66 411 0,'0'0'63'0,"0"0"17"16,0 0 51-16,-134-61-63 15,97 58 26-15,-7-1-43 16,1 4 25-16,1 0-17 16,4 4-26-16,3 12 9 0,7 6-34 15,6 0 20-15,10 8-12 16,8 5-15-16,4 4-1 16,8 7-1-16,34-2-1 0,17-5 0 15,5-7 2 1,9-7 0-16,1-13 2 0,-7-12 0 15,-13 0 0 1,-12-21-2 0,-11-14 4-16,-19-10 1 0,-12-6 18 15,0-4 3-15,-16 7 7 16,-24 9-14-16,1 13-5 16,3 9-12-16,1 4-2 15,6 8-12-15,2 1-44 16,11 4-14-16,8 0-77 0,8 0-27 15,0 0-66-15,12 0-23 16,8 4 21-16</inkml:trace>
</inkml:ink>
</file>

<file path=ppt/ink/ink10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4:36.32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382 72 372 0,'0'0'197'0,"0"0"-115"0,0 0 86 16,-143-65-88-16,90 62-37 15,3-2 19-15,8 5-19 16,7 0 11-16,10 13-4 0,4 8 0 16,11 14-26-16,10 8-6 15,0 9-6-15,17 4 3 16,19 6-3-16,10-3-8 15,10-6-2-15,7 3-1 16,1-8-1-16,-1 3 3 16,-7-4-3-16,-9-3-1 0,-5-1-15 31,-4-12-37-31,-10-5-40 16,-9-6-71-16,-11-14-14 15,-8-6-37-15,-4 0-21 16</inkml:trace>
</inkml:ink>
</file>

<file path=ppt/ink/ink10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4:36.639"/>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76 243 535 0,'0'0'42'16,"0"0"121"-16,0 0-67 15,0 0 2-15,0 0-19 16,0 0-5-16,-76 7-3 0,76-24-27 15,12-5 8-15,23-8-2 16,18-1-13-16,30-2 15 16,13 1-5-16,8 7-23 15,1 8 1-15,-19 0-14 16,-15 12-6-16,-17-3-1 16,-18 3-2-1,-16 5 2-15,-16-3-1 16,-4 3-3-16,0-5-6 15,0 5-62-15,0 0-57 16,0 0-71-16,0 0-166 16,0 0-321-16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36.05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6 240 0,'0'0'153'0,"0"0"-120"0,0 0 76 16,0 0-15-16,0 0-26 15,0 0-10 1,0 0-18-16,47-7 3 15,-37 7 3-15,2 4-5 16,-1-1-1-16,1 7-1 16,3 3-3-16,3 4 11 15,2 5-5-15,6 17-12 16,-2-1-4-16,2 7 9 16,-1-3-18-16,-4-7-2 0,-2-1-9 15,-3-6-2-15,-4-3-2 16,2-1-1-16,-2-2 11 15,1 0-8-15,-9-5-2 16,0-4 3-16,-2-8-5 0,0-1 2 16,0-4-2-1,-2 3 0 1,4 11 0-16,0 2 0 16,4 9 0-16,3 0 2 15,-6 1-1-15,5-9 1 0,-6-9-2 16,-3-3 0-16,-1-5 1 15,0 0 0-15,0 0 0 16,0 0 1-16,0-22-2 16,-5-21 1-16,-10-22-1 0,3-8 1 15,5-1 4-15,7 5-5 16,0 13 2-16,3 9-2 16,21 16-1-16,15 18-1 15,14 13-5-15,17 6 1 16,10 35 6-16,4 11 6 15,-4 4 4 1,-14-3-6-16,-19-6-1 16,-15-9 0-16,-24-3-2 15,-8 0 4-15,-14-9 4 0,-30 0-2 16,-16-9-1 0,-9-12-1-16,-4-5-2 15,0 0-1-15,-2 0-2 0,6 0 0 16,10 0-1-16,12-5-1 0,18 1-4 15,10 4-10-15,12 0-11 16,7 0-18-16,0 0-31 16,9 0-21-16,14 4 1 15,4 1-46-15,5-5-10 16,-20 0-42-16,3 0-84 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36.519"/>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0 181 698 0,'0'0'65'0,"0"0"-57"15,0 0 40-15,0 0-27 0,0 0-18 16,0 0 41-1,142 0 3-15,-89 0 4 0,1 0-40 16,-3 0 23-16,-6 0-21 16,-6-10 0-16,-4 2-7 0,-6-4-4 15,-9-1 11-15,-8 4-4 16,-9 0-8-16,-3-8 1 16,0 1 15-16,-11-3 8 15,-17-1 7-15,-8 5-16 16,-4-1 6-16,-6 8 7 15,4 3-6 1,-8 5 4-16,6 0 5 16,11 0 0-16,2 13-7 15,6 12 7-15,6 10-23 16,11 8-7-16,8 5 1 16,0 8-1-16,10-9 0 15,17 1-2-15,1-13-1 16,2-9-1-16,-2-9-4 0,-1-8-33 0,-5-9-42 15,2 0-28 1,3 0-59-16,2-13 1 0,2-13-58 16,-23 8-6-16</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36.87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287 60 29 0,'0'0'676'16,"0"0"-671"-16,0 0 84 0,0 0 45 16,0 0-78-16,0 0 12 15,-102-56-18-15,73 56 31 16,-5 0-13-16,8 0-34 15,-5 16 24-15,8 16-18 16,4 5-13-16,7 8-13 0,6 6-8 16,6 6 9-16,0 6-8 0,5-5-2 15,16-3-5-15,10-7-1 16,3-17-1-16,3-5-1 16,-1-13-11-16,1-9-26 15,-2-4-42-15,3 0-25 16,-4-7-21-16,1-25-41 15,-3 1 0 1,-24 10-19-16,-4 5-91 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38.45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295 151 504 0,'0'0'123'0,"0"0"-6"16,0 0 4-16,0 0-31 16,0 0-38-16,0 0 14 0,-132-39-15 15,99 38 7-15,-3 1-5 16,5 0 10-16,4 0-12 31,10 1-15-31,4 12-21 0,9 11-5 16,4 8-7-16,0 16-3 15,4 8 0-15,17 4 3 16,4 1 0-16,5-9-2 16,3-5-1-16,-1-17 0 15,2-14-7-15,-1-2 5 16,-6-14 1-16,-3 0-10 0,-6 0 8 16,3-17-4-16,-7-18-6 15,1-11-2-15,-3-2 9 16,-3 0-5-16,2 4 0 15,-4 2-9-15,1 8 14 16,-3 6-4-16,-2 12-9 0,1 3 19 16,-3 9 1-16,-1 4 1 15,0 0 5-15,0 0 12 0,0 0 18 16,3 0-24 0,1 17-3-16,4 8 0 0,2 7 1 15,3 10 3-15,4 6 2 16,-1 8-8-16,3-1-5 15,-6-1 3 1,-1-8-2-16,1-11-4 16,-3-17 0-16,-5-6 0 15,1-6 0-15,-6-6-2 16,0 0-3-16,0 0-11 16,0-30-17-16,0-15 19 15,0-10 14-15,-9-6 0 16,9 4 0-16,0 5-11 0,0 5 10 15,9 13-7-15,12 8 8 16,3 13-1-16,3 7-1 16,3 6 2-16,8 0 10 0,-5 13-4 15,3 15-4 1,-1 6 8-16,-8 8-7 0,-3 2 8 16,-3 8 6-1,-5 5-16 1,-4-2 3-16,0 1 2 0,-2-17-3 15,-9-17-2-15,2-13 0 16,-2-9-2-16,-1 0 1 16,0-18-19-16,0-29-10 15,-5-14 24-15,-9-7 0 16,6 7 0-16,8 9-6 0,0 13 11 16,0 4-1-16,16 10 2 15,7 2 5-15,4 10-4 16,4 10 8-16,6 3-5 15,6 13 18-15,5 29-18 16,-4 18 6-16,-3 11 3 16,-7 2-4-1,-13-9-8-15,-3-11-2 16,-9-19-5-16,-2-12-25 0,-6-18-22 16,-1-4-25-16,0-4-30 15,0-26-34-15,-4-5-21 16,-5-4 35-16,-1 1 17 15,6 3-5-15,3 5 60 16,1 8-29-16,0 5 52 0,0 8 10 16,0 9 22-16,15 0 77 15,5 0 16-15,6 0-5 16,8 0 23-16,1 0-59 16,3-2 16-16,5-5-7 15,3-2-12-15,0-5 3 16,0 6-11-16,-5-4-14 0,-5-1 1 15,-6-5-10-15,-8 1-10 16,-5-5-3-16,-11-11 25 16,-6-2-23-16,0-9-1 15,-4-3 0-15,-15 7-5 16,-6 6 0-16,4 16 11 16,-10 1-5-1,-3 17 11-15,0 0 25 16,-4 0-9-16,0 14-3 0,3 16 23 15,1 4-19-15,10 5-6 16,12 12 8-16,12 1-20 16,0 2-4-16,6-3-3 15,24-4-6-15,9-6 3 16,5-3 1-16,6-8 1 0,1-8 1 16,2-9-7-16,-2-6 5 15,-6-7-1-15,-3 0 1 16,-10 0-2-16,-3-4-1 15,-5-5 2-15,-4 5-4 16,-5 1-1-16,0 3-2 16,-3 0 0-1,-2 0 0-15,-2 0 1 16,-1 0-1-16,-5 7-4 16,-2-7 1-16,0 0 1 15,0 0 0-15,0 0-13 16,0 0-5-16,0 0-1 15,0 0-7-15,0 0 3 16,0 0-14-16,0 0-11 0,0 0-7 0,0 0-17 16,-6 0-6-16,-2 0 10 15,-3 0-18-15,1 0-32 16,-2 0-2-16,-3 0 4 16,0-4-4-16,10 1-58 15,-2 3-75-15</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43.49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16 71 77 0,'0'0'208'16,"0"0"-207"-16,0 0 15 15,0 0 33-15,0 0 15 16,0 0-12-16,0 0-4 16,-19 0 1-16,19 0 7 15,0 0 7-15,0 0-13 16,0 0-10-1,0 0-8-15,0 0-8 16,0 0-7-16,0 0 1 16,0 0 2-16,0 0 8 15,0 0-2-15,8 0-5 16,7 3 1-16,5-3 21 16,2 4-15-16,12 0 5 0,1-3-13 15,5 3 11-15,4 0-6 0,3-1-20 16,-5-3 3-16,0 0 2 15,-3 0-2-15,-5 0-3 16,4 0 1-16,-8 0 5 16,4 0-3-16,-10 0 0 15,3 0 1-15,-11 0-4 16,4 0 3 0,3 0-5-16,-2 0 0 15,6 0-2-15,-3 0 6 16,7 2-1-16,-6 3-2 15,-1 2-2-15,3-2 0 16,-3-1 2-16,-7-4-3 16,2 0 1-16,-7 0-2 15,0 0 1-15,2 0 0 0,3 4 3 16,3-3-3-16,1 3 1 16,6 4 5-16,3-7 1 0,-1-1-7 15,1 4 1-15,0-4-2 16,-6 0 3-1,3 0-2-15,6 0 2 0,-2 0 1 16,1-4 0-16,12-5 1 0,-1 4-2 16,6-3-1-16,-1 4 0 15,6-1-1-15,-2 2-1 16,-5-2-1-16,1 3 0 16,-4-5 1-16,0 2 1 15,-1-3 1-15,-3-2-2 16,4 7-2-1,-1-2 2-15,0-3 2 16,-5 4-1-16,8 3-2 16,-3-3 2-16,-1 4-1 15,4 0 2-15,2 0-1 16,-5 0 0-16,2 0 0 16,-1 0 1-16,-2 0-1 15,2 0-1-15,-4 0 1 0,-1 0-1 16,5 0 2-16,-4-4-1 15,8 1 0-15,-1 3-1 16,0 0 2-16,-2 0 0 0,4 0-2 16,-3 0 1-1,1 0 0-15,-9 0 0 0,4 0-1 16,-3 0 1 0,-5 0 0-16,4 0-1 15,-10 0 0-15,3 0 0 16,-10 0-1-16,2 0 0 15,-3 0 0-15,-2 0 1 16,3 3 2-16,-5-3-2 16,-3 4 0-16,-1-4 1 15,-3 4-1-15,-1-4 1 0,6 0-1 16,-10 1 0-16,4-1 0 16,2 0 0-16,2 4 0 15,0 0 0-15,6 0 0 16,-2-3 0-16,1-1-1 15,5 4 0-15,-2-4 1 0,2 0 0 16,4 0 1-16,-2 0-1 16,3 0 0-16,1 0 0 15,4 0 1-15,-7 0-1 16,9 0 0-16,-5 0 1 0,6 0 0 16,-7 0-1-16,3 0 0 15,-2 0 0-15,2 0 0 16,-3 0 0-1,3 0 0-15,-5 0 0 16,4 0 0-16,-2 0 0 16,3 0 1-16,-6 0-1 15,0 3 0-15,1-3 2 16,-2 0-4-16,4 0 2 16,-4 0 0-16,-4 0 0 15,7 0 1-15,-5 0-1 0,4 0 1 16,-2 0-1-16,0 0-1 15,-1 0 1-15,2 0 0 16,-2 0 1-16,1 0-1 16,-6 0 0-16,3 0-1 15,-5 0 1-15,2 0 0 0,-2 0 1 32,6 0-1-32,-4 0 0 0,7 0 0 15,-4 0 0-15,3 0 2 16,3 0-2-1,-3 0 0-15,3 0 0 0,-2 0 0 16,-4 0-1-16,5-3 2 16,-6 3-1-16,1-4 0 15,-2 4-1-15,-2 0 0 0,2 0 1 16,0 0 0-16,-3 0 0 16,1 0 0-16,2 0 0 15,-3 0 0-15,-4 0 1 16,6 0-1-16,3 0 1 15,-1 0-1-15,-2 0 0 16,4 0 0 0,-6 0 1-16,4 0-3 15,3 0 2-15,-2 0 0 16,4 0 0-16,1 0 1 16,2 0-1-16,-1 0 1 0,-2 0-1 15,2 0 0 1,-3 0 0-16,1 0 0 0,-2 0 0 15,-6 0 0-15,3 0 0 16,2 4 0-16,-2-4 0 0,1 3 0 16,6 2-1-16,-6 0 0 15,13-1 1-15,-8 1 3 16,8-5-2-16,-6 4-1 16,3-4 1-16,-2 0 0 15,-2 0-1-15,-6 0 2 0,0 0-2 16,0 0 0-16,-3 0 0 15,-2 0 0-15,2 0 1 16,2 0 0-16,0 0-1 16,3 0 1-16,3 4-1 15,4-4 1-15,-6 0 1 16,2 0-2 0,4 0 0-16,-6 0 0 15,3 0 1-15,1 0-1 16,4 0 0-16,-4 0 1 15,7 0-1-15,-1 0 0 0,4 3 0 16,1-1 2 0,3-2 0-16,-3 5-2 0,7-2-2 15,-9-3 1-15,2 0 1 16,4 0 0-16,-6 0 0 0,4 0 0 16,5 0 0-16,-9 0 0 15,9 0-1-15,2 5 1 16,-1-1 0-16,-5 0 0 15,1 0-1-15,3-3 1 16,-2-1 1 0,-8 4 1-16,3 0-2 15,-9-3 1-15,0 2-1 16,-4-2 0-16,3-1 0 16,-7 0 0-16,2 4 1 15,2 1-1-15,-4 0 0 16,3 2 1-16,-4-2-1 15,0 3 0-15,1-3 1 0,-4-1 0 16,-6-1 0-16,5 3-1 16,-4-6 0-16,-5 4 0 15,5-1 0-15,2-2 0 0,0-1 0 16,1 0 0-16,-2 5 1 16,-2-5-1-16,0 0-2 15,2 4 2-15,-2-4 1 0,4 0-1 16,-2 0 0-16,3 0 0 15,-5 0 1-15,1 0-1 16,-4 0 1-16,3 0-1 16,2 0 0-16,-6 0 0 15,4 0-1-15,4 0 1 16,3 0 0 0,3 0 3-16,1 0-1 15,4 0-2-15,-1 0 0 16,3 0 2-16,-8 0-2 15,3 0 0-15,-1 0 1 16,-1 0-1-16,3 0 1 16,-3 0 0-16,2 0 2 0,2 0-2 15,-2 0-1-15,-1 0 3 16,-2 0-2-16,-4 0 0 0,5 0-1 16,-6 0 1-16,0 0-1 15,5 0 2-15,-2 0-1 16,1 0 1-16,-2 0 5 15,3 0-2-15,-5 0-4 16,2 0 0 0,4 0 0-16,-1 0 0 15,6 0 0-15,1 0-1 16,-3 0 2-16,6 0-2 16,2 0 0-16,2 0 0 15,3 0 1-15,0 0 0 16,0 0 0-16,5-9-2 15,-1 8 3-15,1-2-1 0,7-5-1 16,-6 3 1-16,0 1-1 16,-3-5 3-16,1 5-3 15,-4-5 0-15,1 3 0 16,3-1 2-16,-6 3-2 0,4 3 2 16,-3-2-2-1,3 2 0-15,-2-3 2 16,-5 4-1-16,3-4 0 15,1-1 0-15,-4 1 0 16,2 0-1-16,-1 4 0 16,4-1 0-16,-2-3 1 15,1 1 0-15,5 3-1 16,-6 0 0-16,1 0 0 16,1 0-2-16,-4 0 2 0,-1 0 0 15,0-5 0-15,-2 5 0 16,1 0 0-16,0 0 0 15,-7 0 0-15,1 0-1 16,-4 0 0-16,-2 0 1 16,2 0 1-16,-9 0-1 15,3 0 0-15,-3 0 1 0,0 0-1 16,-3 0 0-16,2 0 0 16,4 0 0-16,2 0 0 0,-1 0 1 15,-1 0 0-15,-1 0-1 16,0 0 1-16,-11 0 0 15,0 0-1-15,0 0 1 16,-4 0 2 0,0 0 2-16,0 0 0 15,0 0-4-15,0 0 1 16,0 0-2-16,0 0 1 16,0 0-1-16,0 0-9 15,0 0-29-15,0 0-34 16,0-2-32-16,-12-21-64 15,-10-4-34-15,14 13-78 0,-4-3-75 16</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44.454"/>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0 102 539 0,'0'0'15'0,"0"0"15"16,0 0 27-16,0 0 7 0,0 0 2 16,0 0-12-1,0 0-7-15,55 77 1 0,-33-47-11 16,-9 5-19-16,-1-5 7 16,1 1 0-16,-4-1-18 0,-1-4-4 15,-4-4-2-15,0-9 1 16,-4-6 0-16,0-7 1 15,0 0-3-15,0-9-2 16,0-24-1-16,0-15-10 16,-12 0 13-16,1-8 2 15,7 4-1 1,4 10 0-16,0 3-1 16,0 8 1-16,6 5 2 15,11 13-3-15,1 9-5 16,16 4-3-16,2 0 5 15,13 0 3-15,5 17 8 16,-3-4-4-16,-3-4 2 16,-14 0-4-16,-1-5 8 0,-15-1-8 15,-3-3 0-15,-7 0 2 16,-4 0-4-16,-3 0-7 0,-1 0-60 16,0 0-87-16,0 0-110 15,-9 0-212-15</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44.94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0 210 536 0,'0'0'78'15,"0"0"-50"1,0 0 103-16,0 0-40 15,0 0-46-15,0 0-25 16,15 48 14-16,26-46 25 16,10-2-8-16,4 0-19 15,6 0-12-15,2 0 3 0,0-2-8 16,-3-7-11-16,-13-4-1 16,-10 0 0-16,-14 0-3 0,-18-2 0 15,-5-5-9-15,0-6 9 16,-31-1 17-16,-7-2-6 15,-5 3-7-15,-5 4-4 16,-3 5 5-16,6 3-3 16,-6 6-1-16,9 8 8 15,8 0-5 1,4 0 7-16,13 25 18 16,5 6-11-16,12 8-7 15,0 12-1-15,0 7 5 16,8-2-6-16,13-5-4 15,9-7-2-15,3-5-3 16,6-6 0-16,-9-14 0 16,3-3-2-16,-7-11 1 0,0-5-6 15,-5 0-31-15,2-1-33 16,4-25-47-16,-1-9-67 16,-18 11-47-16,-2 2-64 0</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45.22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0 359 0,'0'0'190'0,"0"0"-164"16,0 0 75-16,0 0-19 31,0 0 3-31,68 107-3 0,-54-64 3 15,2 9-4-15,6 9-8 16,-2 7-28-16,0 6-4 16,3 5-18-16,-1-10-16 15,-2-10-5-15,-6-18-2 16,-5-19-5-16,-5-15-35 16,-4-7-36-16,0 0-36 0,0-29-40 0,0-16-30 15,-5 20 6 1,1-5-97-16</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45.48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0 240 0,'0'0'199'0,"0"0"-114"16,0 0 42-16,0 0-21 15,0 0-1-15,0 0-31 16,108 126 4-16,-84-86-32 16,3 3-17-16,-2-5-6 0,-4 5-14 15,-3-6-3-15,-3-8-3 16,-6 1-3-16,1-9-11 16,-6-11-42-16,0-6-53 15,-4-4-10-15,0 0-17 16,0-10-71-16,0-2-23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37:04.298"/>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A01A3AAC-C11D-418C-B61E-251247A9DC04}" emma:medium="tactile" emma:mode="ink">
          <msink:context xmlns:msink="http://schemas.microsoft.com/ink/2010/main" type="inkDrawing" rotatedBoundingBox="21571,5659 25840,5530 25850,5855 21581,5984" shapeName="Other"/>
        </emma:interpretation>
      </emma:emma>
    </inkml:annotationXML>
    <inkml:trace contextRef="#ctx0" brushRef="#br0">27 153 326 0,'0'0'12'16,"0"0"24"-16,0 0 36 16,0 0-20-16,0 0-8 15,0 0-2-15,0 0 5 16,-15 0 4-16,15 0 0 15,-2 0-3-15,2 0-3 16,0 0-7-16,0 0-5 16,0 0-8-16,0 2-9 0,0-2-8 15,0 0-3 1,0 0-3-16,0 0 0 0,0 0 1 16,13 0 12-1,3 0 8-15,5 0-11 0,2 0 12 16,2 0-11-1,9 0 0-15,-1 0 16 0,3 0-15 16,1-2-1 0,1 2-7-16,1 0 1 0,3 0 2 15,4 0-2-15,1-4 7 16,1-3 6-16,-6-6-11 16,4 4-3-16,-3-4 0 0,0 1 10 15,-1 3-8 1,-3 4 0-16,3 1-2 0,-5 4-2 15,-1 0 1 1,1 0 0-16,2 0 0 0,-1 0 6 16,3 0-3-16,-5 0-1 15,2 0-4-15,-8 4 8 16,-1-4-9-16,-4 0-1 16,1 0 2-16,1 0 0 15,1 0 1-15,7 0-2 16,2 5 2-16,6-1 9 15,7-4-6-15,2 5-3 16,0-5 0-16,0 3 0 16,-4-3-1-16,0 0 0 15,-2 0-2-15,-3 4 2 0,-1-3-1 16,0-1-1 0,-3 4 1-16,2-3-2 0,2 2 2 15,0-2 3 1,2-1-3-16,-2 0 0 0,1 0 0 15,-1 0-1-15,-1 0 1 16,1 0-1-16,0 0 1 16,1 0-1-16,0 0 0 0,-2 0 2 15,3-1-2 1,0-7-1-16,-2 3 3 0,4-3-3 16,-1-1 3-1,-4 5 0-15,2 3-2 0,2-8 0 16,-6 6 2-1,-1-2 1-15,-3-3 2 0,-4 4-4 16,3-1 1-16,6 4-1 16,-1 1 1-16,4-4-2 15,-5 2-1 1,-3 2 2-16,2-2-2 0,2 2 1 16,-7 0-1-16,3-4 2 0,-1 4-1 15,1-1 0 1,-1 1-1-16,-2 0 0 15,-2 0 0-15,-3 0 3 16,-3 0-2-16,2 0-1 16,-4 0 2-16,4 0-1 0,1 0-1 15,9 0 1 1,-2 0 5-16,2 0-2 0,0 0 3 16,-8 0-4-1,3 0 1-15,-5 0-4 0,-1 0 3 16,-3 0-1-1,-3 0-2-15,-1 0 0 16,2 0 0-16,-1 0 2 0,0 0 0 16,6 0-4-16,-4 0 4 15,5 0 0-15,-4 0 0 0,1 0 0 16,-1 1 0 0,-5-1-1-16,-3 4-1 0,-7-2 1 15,-6 0-1 1,2 2 0-16,-2-3 0 0,2 3-1 15,0-3 1 1,-1 2 2-16,1-3-1 0,-4 0 0 16,0 0 0-16,0 0 0 15,0 0 3-15,0 0-1 16,0 0 2-16,0 0-1 16,0 0-2-16,-3 4-2 15,-11 2-1-15,0-2-6 0,-3 4 4 16,2-4 3-1,2-3 0-15,2 3-1 16,-1 0 1-16,1 0 0 16,-2-3 1-16,-8-1-1 15,-4 0-6-15,-5 0-3 0,-8 0 5 16,-11 0 0-16,-6 0-2 16,-12 9-17-16,0 0 21 15,-2 5 2 1,-6-2 1-16,4 1 0 0,-4-5 1 15,2 1-2-15,3-5 1 16,1 3 1-16,1-1-2 16,2-1-3-16,-2-5 0 0,-2 0 0 15,-3 0 2 1,-6 0-2-16,-3 0 2 0,5-7 2 16,-6 0-2-1,7 1 1-15,2 6-2 0,1-2 3 16,2 2-1-1,2 0 1-15,-4 0 0 0,2 0 0 16,2 0-1 0,-2 0-1-16,8 0 1 0,2 0 1 15,3 0 0-15,2 0-1 16,3 0 2-16,-2 4-2 16,-1-4 0-16,-2 0-1 0,-1 0-2 15,2 0 2 1,-1 0-1-16,0 4 1 15,2-1 1-15,2 6 0 16,3 1 0-16,3-3-1 0,8-1 1 16,3 3 0-16,3-6 1 15,-2 3 1 1,-4-4-2-16,-4-2-1 0,-8 2 1 16,0-2 0-1,0 0-1-15,2 3 1 0,7 1 0 16,2 0 0-1,5 1 0-15,-2 4 0 0,5-4 1 16,5 0-1 0,-3-5 3-16,0 2-3 0,-7-2-1 15,0 0 0-15,1 0 0 0,5 0 1 16,10 0-1 0,6 0 0-16,11 0 1 0,1 0 0 15,4 0-2 1,0 0 1-16,0 0 0 0,0 0-2 15,0 0 0 1,0 0-1-16,0 0 1 0,0 0 2 16,0 0 1-16,0 0 1 15,0 0-1-15,0 0-2 16,0 0 0-16,0 0 0 16,0 0 2-16,-3 0 1 15,2 0 1-15,-10 0 2 16,-3 0-4-16,-5-7-4 15,-4-1 2-15,-1-1 2 16,1 3-1-16,5 1-2 0,6 3-3 16,1 0 5-1,7 2 1-15,0 0 0 0,4 0 0 16,0 0-4 0,0-2 1-16,0 2-2 15,0 0-1-15,0 0 0 16,0 0-4-16,4 0 0 0,25 0 3 0,17 0 5 15,17 0 2-15,6 0 0 16,7 0-3-16,4 0 3 16,1 0 0-16,3 0 0 15,0 0 4-15,0 0-3 16,0 0-1-16,5 0 2 16,4 0-2-1,5 0 1-15,-1 0-1 16,1 0 4-16,-2 0-2 15,0 0-1-15,5 0 1 16,-1 0-2-16,-5 0 1 16,-4 0-1-16,-8 0-3 0,3 0 3 15,-1 0-1-15,0 0 2 16,-2 0-1-16,-3 0 1 0,-6 0 1 16,-6 7-1-16,-3 6 0 15,-3 1-1-15,-1-2 1 16,-2 1 0-16,3-4 0 15,-2-1 0-15,-3-4 2 16,-6-4 0-16,-3 5-3 16,-5-5 1-1,-4 0 3-15,0 0-4 16,-3 0 4-16,-4 0-2 16,-1 2-1-16,-1 1 4 15,1 1-4-15,-3-4 2 16,2 4 3-16,-5-3 0 15,-8-1-3-15,-3 0-3 16,-6 0-1-16,-8 0 1 0,0 0-2 16,0 0-21-16,0 0-25 15,0 0-40-15,0 0-31 0,0 0-61 16,0 0-62 0,0 0-100-16</inkml:trace>
  </inkml:traceGroup>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46.081"/>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410 129 102 0,'0'0'462'16,"0"0"-451"-16,0 0 10 15,0 0 32-15,0 0-42 16,0 0 17-16,0 0 20 16,-95-101 29-16,60 88-12 0,-1 4-8 15,1 4 44-15,1 5-52 16,-3 0-7-16,0 0 1 15,5 16-22-15,2 8-4 0,10 9 0 16,7 10 13-16,9 10-21 16,4 7-1-16,0 0 8 15,17-4 2 1,7-12-17-16,6-9 1 16,-2-14-2-16,3-12-1 15,4-9-5-15,2 0 2 16,2-21-3-16,-2-15-10 15,-6-7-23-15,-10 1 14 16,-8 3 13-16,-4 0-15 16,-9 0 23-16,0 12-12 0,0 2 17 15,0 13 2-15,0 6 3 16,0 6-2-16,0 0 16 16,0 0 3-16,0 6 10 15,12 19-23-15,6 14 10 16,2 8 3-16,6 0 18 15,-5-2-22 1,1-6-2-16,-8-2-11 16,-2-14-5-16,-5-7-4 15,-2-11-35-15,3-5-27 16,-1 0-51-16,0 0-27 0,1-18-10 16,-8-15 10-16,0-10-21 15,0 24-22-15,0 3-30 16</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46.47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0 174 16 0,'0'0'130'16,"0"0"-34"-16,0 0 30 16,0 0 43-16,0 0-97 15,0 0 36-15,115 25 9 16,-89 22-42-16,3 3 13 16,-7 5 12-1,1 5-50-15,-4-16-19 16,-6-13-13-16,-4-10-12 15,-5-18-5-15,-4-3-1 16,0-7-6-16,0-23-17 0,-13-18 20 16,-10-9-9-1,2-2 11-15,0-6 2 0,0 3 1 16,11 6-1-16,8 8-1 16,2 11 3-16,8 13 1 0,26 11 2 15,9 11 17-15,2 2-9 16,6 12 23-16,-2 19-16 15,1 8 2-15,-7 8 4 16,-11 4 7-16,-6 2-3 16,-7 6-18-16,-7-7-7 0,-5-4-6 15,-6-13-2-15,-1-5-17 16,0-16-34-16,0-6-39 16,0-8-24-16,0-8-34 15,-4-23-105-15,-4 5 16 16,4 4 30-16</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46.73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0 454 0,'0'0'231'0,"0"0"-155"0,0 0 90 15,0 0-72-15,0 0-35 16,54 94 24-16,-34-25-24 16,7 10-5-16,-2 8-30 15,3 4-6-15,-1-6-5 16,-3-9-12-16,-1-22-1 16,-9-11-34-1,-3-21-36-15,-11-13-31 16,0-9-38-16,0 0-33 15,-3-5-56-15,-9-16-74 16</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47.04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 16 442 0,'0'0'213'0,"0"0"-148"0,0 0 115 15,0 0-80-15,0 0-59 16,0 0 1-16,-6-13 14 16,35 13 0-16,2 0-25 0,1 0 30 15,9 0-14-15,9 0-1 16,10 0-23-16,7 0 0 16,5 0-7-16,-7 0-4 15,-7 0-2-15,-19 0-9 16,-14 0-1-16,-13 0-1 15,-11 0-8 1,-1 0-6-16,0 0-9 16,0 0-37-16,-1-2-47 15,-18 2-73-15,7 0-112 16,-6 0-184-16</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47.56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26 16 456 0,'0'0'185'15,"0"0"-53"-15,0 0 77 16,0 0-47-16,0 0-46 15,0 0-26 1,0 0-28-16,-20 0-16 16,20 0-31-16,0-2-15 15,-5-3 0-15,3 1-72 16,2-1-75-16,0 5-134 16,0 0-225-16</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52.901"/>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98 0 217 0,'0'0'68'0,"0"0"9"0,0 0 30 15,0 0-8-15,0 0-16 0,0 0 9 16,-92 9 6-1,86-5-8-15,6-4 4 0,0 6-11 16,0-6-24 0,0 3-13-16,0-3-18 0,0 4-6 15,0 2-10 1,19 1-5-16,12 6 8 0,17-1 1 16,17 2 6-1,17-1-5-15,6-3-7 0,6-3 13 16,2-2-11-16,-1 3-2 0,-6-3 0 15,-3 0 2 1,-15-1-2-16,-14 0 0 0,-11 3-2 16,-13-4-1-1,-10-3 3-15,-14 3 3 0,-5-3-4 16,-4 0 3 0,0 0 0-16,0 0 3 0,0 0-6 15,0 0-1-15,0 0-7 16,0 0-1-16,0 0-24 15,0 0-29-15,0 4-27 16,0-1-35-16,-5-1-42 16,-7 2-84-16,7-4-52 15,-5 0-239-15</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55.43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-6 440 245 0,'0'0'117'0,"0"0"-112"16,0 0 80-1,0 0 8-15,0 0-22 0,0 0-1 16,0 0 6-16,-8 5 13 0,8-5-9 15,0 0-14 1,0 0-8-16,0 0-17 16,8 0-12-16,16-22-8 15,12-4 4-15,1-13 0 16,10 4-9-16,1-4-4 0,6 1-2 16,-2 6 3-1,-2 7-8-15,-4 2 2 0,-7 7-6 16,-5 6 4-1,-4-1 0-15,-9 2 0 0,-3 4 0 16,-5-3 2 0,-6 8-2-16,1-1-1 0,-4 1 0 15,-2-3-2 1,2 3 1-16,-4 0-3 0,2 0 1 16,0-1-1-16,1-3 1 0,1 0 2 15,-4 4-3 1,0 0 1-16,1 0 0 0,-1 0 0 15,0 0 3 1,0 0-2-16,0 0 1 0,0 0 3 16,0 0-1-1,0 0-3-15,0 0 0 0,0 0-1 16,-1 0 0 0,-8-5 0-16,-1-4-1 0,-4 6 1 15,2-6-1 1,-7 5 0-16,0-5 2 15,-1 0-2-15,-1 5 0 16,-2-4 0-16,2 3 0 0,-2 2 1 16,4-3-1-16,5 6 2 15,-3 0 0-15,11 0-2 16,2 0 2-16,4 0 0 16,0 0-2-16,0 0 0 15,0 0-5-15,0 0 0 16,2 0-2-16,19 0 0 0,9 0 6 15,9-3 2 1,11-3 2-16,0-1-3 0,5 5 5 16,-4 2-3-1,-8 0-1-15,-9 0-1 0,-8 2 2 16,-13 9-1-16,-6 3-1 0,-7 3 1 16,0 9 4-1,0 9-3-15,-23 0 6 0,-5 2-4 16,-1-5-1-1,2-7-1-15,0 1-2 0,7-4 0 16,4-6-16 0,3 2-37-16,7-13-5 15,4-1-51-15,2-4-34 16,0-4-23-16,2-13-41 0,10-5-45 16</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56.14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109 85 305 0,'0'0'17'0,"0"0"55"15,0 0 53-15,0 0-73 0,0 0 28 16,0 0 5-16,-107-52-13 16,105 48 16-16,2 4-10 15,0-1-18-15,0-2-29 16,16-2-15-16,26-2-1 15,13-3 11-15,14 9 9 16,2-1-19-16,-6 2-8 16,-6 0 0-16,-13 0-4 15,-13 0-4-15,-13 0 4 16,-12 0-3-16,-8 0 2 16,0 0 5-16,-1 7 12 0,-26 6-13 15,-9 6-2 1,-4 5-4-16,0-2 0 0,1 8-1 15,4 0 2 1,9-3 8-16,7 7-3 16,9-8-3-16,6 4 11 15,4 1-9-15,0 4-2 0,21-5-1 16,8 0 0 0,6-8-3-16,-1-9 0 0,5-9 0 15,0-4 2-15,2 0 0 0,-2-14-2 16,-3-7 0-1,-2-4-50-15,-4-2-59 16,0-3-91-16,-26 17-26 16,-4 5-48-16</inkml:trace>
</inkml:ink>
</file>

<file path=ppt/ink/ink2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56.54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0 182 543 0,'0'0'82'0,"0"0"-66"15,0 0 71-15,0 0-67 16,0 0 17-16,0 0 21 16,119-2 2-16,-78-5-11 15,-2-6-17-15,-4-4 6 16,-11 3-16 0,-5-3-6-16,-9 4-11 15,-6-4-3-15,-4 4 18 16,0 0 9-16,0 0-8 15,-1 0-1-15,-16 4 9 16,-6 4-9-16,-5-3-13 16,-3 5 2-16,-4 1 10 15,-2 2 6-15,9 0-10 0,-2 0 6 16,12 18-1-16,10 8 1 16,5 17-16-16,3 6-4 15,0 7 2-15,17 5 0 0,10-10-3 16,4-13 0-16,-3-11 0 15,1-14-6-15,-2-9-3 16,0-4-25-16,1 0-39 0,1-9-37 16,-1-21-58-16,2-5-19 15,-26 15-47-15,0 1-110 16</inkml:trace>
</inkml:ink>
</file>

<file path=ppt/ink/ink2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56.85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0 177 394 0,'0'0'207'0,"0"0"-131"16,0 0 15-16,0 0-40 15,0 0-3-15,0 0 28 16,75 109-24-16,-59-65 10 16,0-11-33-16,-5-7-4 0,-6-13-10 15,-2-7-7-15,-3-6-2 16,0 0-1-16,0 0 2 15,0-22 6-15,0-13-5 16,0-8-7-16,0-5 5 0,0 4-3 16,0-3 8-16,0 5-1 15,4 3-6-15,11 8 5 16,1 5 9 0,0 10-17-16,-2 6-1 15,4 6-11-15,-5 4-40 16,10 0-60-16,8 2-36 15,-17 8-66-15,2-5 29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37:12.106"/>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3C75E9C5-AADD-49C0-8BFE-C340E84E5DB7}" emma:medium="tactile" emma:mode="ink">
          <msink:context xmlns:msink="http://schemas.microsoft.com/ink/2010/main" type="inkDrawing" rotatedBoundingBox="13424,7692 17802,7513 17807,7633 13429,7812" shapeName="Other">
            <msink:destinationLink direction="to" ref="{B6E17EB1-8A15-4A25-9F1F-4908C3468BAA}"/>
          </msink:context>
        </emma:interpretation>
      </emma:emma>
    </inkml:annotationXML>
    <inkml:trace contextRef="#ctx0" brushRef="#br0">-5 186 178 0,'0'0'46'0,"0"0"-36"0,0 0 19 16,0 0 1-1,0 0 24-15,0 0 15 0,0 0-15 16,0 0-6-16,0 0-2 15,-14 0-9 1,14 0 4-16,0 0 4 16,0 0-7-16,0 0-17 15,0 0-4-15,0 0-5 16,1 0 10-16,17 0 32 16,-2 0-38-16,8 0-8 15,7 0 30-15,2 0 4 16,6 0-31-16,0 0 17 0,-2 0-16 15,2 0 14-15,-5 0-10 16,4 0-6-16,-3 0 15 16,-3 0 4-16,3 5-21 15,-5-1-1-15,4 0 5 16,-4 1 5-16,4-1-9 16,-5 0 0-16,5-3-3 0,-4-1 8 0,0 5-7 15,-5-5 1-15,1 0-1 16,-5 0-2-16,-1 0 0 15,7 0 4-15,-3 4-2 16,3 0-3-16,2-4 9 16,2 4-7-16,-3 1-5 15,7-1 8 1,-6-4-2-16,2 0-1 16,-7 0-5-16,3 0 7 15,-2 0-6-15,0 0 5 16,5 0-3-16,-1 0 3 15,2 0-1-15,-2 0 1 16,3 0-2-16,0 0-1 16,-1 0 0-16,7 0 1 0,-5 0-3 15,6-4 1-15,-3 3-1 16,-1-3-1-16,1 4 4 16,-7-4-4-16,9 4 1 0,-5 0-1 15,2 0 2 1,-3-1 0-16,0-2-1 0,0 2 2 31,-1 1-1-31,-1-3-1 0,4 3 0 16,1-5 1-16,-1 4-1 15,4-3 3-15,-2 0-1 16,1 4 1-16,1 0-2 16,-9 0-1-16,5 0 1 15,-1 0 0-15,-2-4-1 16,-1 4 2-16,-1 0-2 0,-4-1 2 15,2-3-3-15,-3-1 1 16,-2 1 0-16,7-4 2 16,-4 4-1-16,6 0-1 15,-1-1-1-15,8 1 2 16,-9 0 0-16,5 3-1 0,-1-3 0 16,-2 3-1-16,1-2 1 15,1 2 1-15,1-3-1 16,-6 1-1-16,3 3 2 15,-2-2 0-15,2-1-2 0,-3 3 5 16,3-2-3-16,-1 2 1 16,4 0-1-16,0 0-2 15,8 0 2 1,-9 0 0-16,7 0 2 16,-7 0-3-16,0-3 0 15,-2-1 2-15,-7 3 0 16,7-3-2-16,-2 0-1 15,2 4 1-15,-1 0 1 16,4 0-2-16,-5 0 0 16,5-4 3-16,0 4-1 0,0 0-1 15,-4 0 2-15,3 0-2 16,0-1 1-16,2 1 0 16,0-2 0-16,-2 2 0 0,2-2 1 15,-5-2-2 1,4 4 0-16,-9-4 0 0,5 3 0 31,-2-1 1-31,4-4-1 16,-4 3 1-16,3 2-1 0,-7-4-1 15,8-2 1-15,-7 3 3 16,6-5-2-16,5 0 1 16,-5 1 0-16,-6-1-2 15,0-1 1-15,0 7-1 16,-8 1 2-16,-1-1-2 0,-1-1 0 15,-7 0 0-15,-8 4 0 16,4 0-1-16,-4 0 2 16,0 0 0-16,0 0 2 15,0 0-1-15,0 0-3 16,0 0 0-16,0 0-2 16,0 0 0-1,0 0-51-15,0 0-17 16,0-1-35-16,0-2-48 15,0-2-73-15,-4 3-88 16</inkml:trace>
  </inkml:traceGroup>
</inkml:ink>
</file>

<file path=ppt/ink/ink3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57.27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295 40 632 0,'0'0'11'0,"0"0"73"16,0 0 11-16,-105-35-34 16,80 35 8-16,-4 0 0 0,2 0-10 15,-1 0-26-15,1 19 12 16,6 4-6-16,4 5-9 16,9 11-16-16,5 9 8 15,3 7-11-15,3 10-4 16,25-4 4-1,11-2-7-15,9-19-1 16,0-10 3-16,8-13-6 16,-5-17 3-16,-3 0-2 15,-16-30 0-15,-13-31 23 16,-11-17-4-16,-8-4-9 16,0 3-4-16,-19 19-5 15,-8 15-2-15,-1 18-13 0,1 10-21 16,-2 8-11-16,5 9-32 15,4 0-77-15,5 0-19 16,7 17-47-16,6-4-11 0,2 0-59 16</inkml:trace>
</inkml:ink>
</file>

<file path=ppt/ink/ink3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58.228"/>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337 98 201 0,'0'0'102'0,"0"0"-41"0,0 0 46 15,0 0-44-15,0 0-9 16,0 0 36-16,0 0-18 16,-104-95-39-16,65 93 50 15,-2 2-33-15,2 0 15 0,0 0-27 16,8 0 16-16,9 6-17 16,7 20-19-16,14 9-18 15,1 15 11-15,0 6-10 16,20 6-1-16,15-1 5 15,7-6-4-15,4-20-2 16,3-14 1 0,-2-21-8-16,2 0 6 15,-6-34 1-15,-5-10-29 16,-13-11 30-16,-12-1 3 16,-9-1-3-16,-4 13-7 15,0 10 7-15,0 12 3 16,-4 15 3-16,0 7 5 15,4 0 23-15,0 0 8 0,0 3-25 0,0 23-17 16,0 13 0-16,7 0-1 16,8-4 2-16,-6-5 0 15,3-4-1-15,1-8-6 16,-3-5-32-16,1-6-58 16,-1-7-26-16,-2 0-27 15,3-7-24-15,-2-18 46 0,-6 6-58 16,-3 2-21-16</inkml:trace>
</inkml:ink>
</file>

<file path=ppt/ink/ink3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59.03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0 140 295 0,'0'0'106'0,"0"0"-1"16,0 0-9 0,0 0-16-16,73 93-20 15,-52-57 2-15,-1-1-10 16,-5-5 5-16,-2-5-26 15,-5-12-8-15,-1-5-15 16,-5-8-7-16,-2 0 0 0,0-8 5 16,0-21 20-16,-10-10-21 15,-1-5-1-15,3 1-1 0,8 3 2 16,0 3-1-16,7 5 0 16,21 10 9-16,8 2-1 15,-3 4-5-15,1 4 0 16,-1 0-7-16,-5-1 3 15,-4 5-2-15,-2 4 1 16,-8 4-2 0,-2 0 0-16,-4 0 0 15,0 0 2-15,1 0 22 16,1 9 0-16,1 4 2 16,-2 2 1-16,3 7-11 15,1 4 3-15,6 9 4 16,1 9-15-16,4 7 3 15,2 2-6-15,-2-1 0 0,-3-1-2 16,-1-12-3-16,-5-8 0 16,-7-18-14-16,-7-5-40 0,-1-8-26 15,0 0-17 1,-13-26-52-16,-12-7 41 0,-9-4-21 16,5 0 20-16,-6 11 61 15,2 4 6 1,2 5 42-16,3 4 2 15,6 8 32-15,4 1 30 16,3 0 7-16,10 4 6 16,2 0 5-16,3 0-4 15,0 0-25-15,4 0-31 16,23 0 17-16,6 0 28 16,3 0-44-16,6 0-4 0,3 0-13 15,9-14 16-15,0-3-17 16,4 4-4-16,-5 8 1 15,-7 2-2-15,-13 3 1 16,-13 0 0-16,-8 0 3 0,-5 0 35 16,-2 3 1-1,3 10 2-15,2 13-9 0,3 1-14 16,2 8-2-16,2 4-10 16,-1-2 0-16,0-2-4 0,-4-4-2 15,-4-1-1-15,0 0 0 16,2-8-24-16,-9-9-26 15,2-8-30-15,-3-5-55 16,4 0-18 0,0-13-47-16,-3-1 11 15,2-7-69-15</inkml:trace>
</inkml:ink>
</file>

<file path=ppt/ink/ink3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1:59.361"/>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268 95 438 0,'0'0'120'0,"0"0"8"15,0 0-32-15,0 0-51 16,0 0 30-16,0 0-16 0,-99-78 14 16,68 65-18-16,3 7-3 31,1 6-2-31,2 0-20 0,2 0 28 15,7 22-26 1,4 10-26-16,8 14-4 0,4 6-2 16,0 1 4-16,15 0-4 15,9-4 3-15,7-9-3 16,2-10-1-16,2-8-3 16,1-9 0-16,4-9-42 0,-4-4-44 15,-1-4-14-15,-2-26-52 16,-5-14 15-16,-2-7-35 15,-9-5 53-15,-17 30-80 16</inkml:trace>
</inkml:ink>
</file>

<file path=ppt/ink/ink3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0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0 365 0,'0'0'156'0,"0"0"18"15,0 0-42 1,0 0-46-16,0 0-32 0,0 0-4 15,7 59 0-15,1-11 3 32,4 12 12-32,7 6-40 0,-6 2-12 15,8-2-13 1,-1-15-3-16,-2-16-39 0,-5-13-36 16,-5-13-40-16,-4-9-5 15,-4 0-19-15,0-18 37 16,0-8 48-16,0-4 14 15,0 3 21-15,0 2 21 0,0 7 1 16,0 5 21-16,7 4 10 16,9 5 2-16,9-3 23 15,7 1 43-15,10-1-47 16,7-3-33-16,9-6 31 16,-1-3-5-16,-2 0-29 15,-5 0-3 1,-13 1-1-16,-9 6-3 15,-12-1-6-15,-7 4 4 16,-9 0 0-16,0-8 46 16,-9-5 7-16,-15-4-38 15,-3 3-9-15,-5 3 0 0,-1 4-5 16,-5 10 9-16,0 3 4 16,0 3 10-16,6 3 15 0,8 23-18 15,5 5-13-15,11 3 0 16,8 9-12-16,0 1 2 15,2 7-2-15,24 1-1 16,12-4 0-16,5-9-1 16,2-8-2-16,2-10 0 15,-4-8-1-15,5-10 0 0,-6-3-2 16,-3 0 4-16,-4-16 2 16,-10-11-2-16,-9-7 0 15,-5 0-29-15,-7 9-24 16,-4 2-41-16,0 10-54 15,0 4-49-15,-7 9-90 16,-3 0-157 0</inkml:trace>
</inkml:ink>
</file>

<file path=ppt/ink/ink3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00.379"/>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23 26 410 0,'0'0'61'0,"0"0"51"16,0 0 10-16,0 0-31 15,0 0 16-15,0 0 8 16,0 0-27-16,-23-5-23 0,49 5 2 16,4 0-3-16,5 0-23 0,1 0-8 15,-2 0-24 1,-9 0-7-16,-6-4-2 0,-7 0-53 15,-7 0-80-15,-2-5-91 16,-3 9-110-16</inkml:trace>
</inkml:ink>
</file>

<file path=ppt/ink/ink3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24.11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3 0 390 0,'0'0'1'0,"0"0"9"16,0 0 52-16,0 0-29 15,0 0-8-15,0 0-10 16,0 0 3-16,0 0 1 15,0 0 8-15,0 0 11 16,0 0 12-16,0 0-2 16,-7 8-13-1,7-8-3-15,0 0-5 16,0 0-1-16,0 0-7 16,0 0-9-16,0 0 0 15,0 0 1-15,0 0-2 16,0 0 6-16,0 4 0 15,3-3 6-15,-3-1 1 16,1 0 3-16,-1 0-6 0,3 0-3 16,-3 0-6-16,0 0-2 15,2 0 2-15,-2 0-3 0,0 0 2 16,2 4 3-16,-2-4-1 16,2 0 1-16,2 4-2 15,2-4-2-15,4 0-4 16,1 1 9-1,1 2-3-15,-1-3-8 16,1 0 1-16,-3 0 1 16,5 0-3-16,-6 1 2 15,1-1 0-15,0 0 7 16,-3 4-6-16,4-4 0 16,1 0 3-16,-1 0 2 15,0 0-3-15,2 4-3 0,-1-4-2 16,2 1 3-16,2-1-1 15,-2 0-1-15,-1 2 1 16,3-2 2-16,1 3-5 16,3 0 3-16,1 2 10 15,3-1-9-15,-5 0-4 16,2-4 2-16,3 4 0 0,-3-4 2 0,1 0-2 16,-4 0-1-16,-3 0 2 15,-6 0-2-15,3 0-1 16,-2 0 1-16,9 0-1 15,-5 1 6-15,6 3-6 16,-1-4 3-16,3 4-1 16,0-1 3-1,-4-1-1-15,5 2-3 16,-5-4 0-16,2 4 1 16,-4-1-1-16,2-2 1 15,-4 4-1-15,-1-5 0 16,6 4 1-16,-5 0-2 15,6-3 1-15,-1 3 2 16,4-1 2-16,-2 1-5 0,6-2 3 16,3 1 0-16,0 1 2 15,-1 2-3-15,3-2-1 0,-6-1-1 16,3-3 1-16,-2 4-1 16,-2-4 0-1,3 2 1-15,-2-2 0 0,3 0-1 16,-1 4 1-1,1-4-1-15,-1 0 1 16,3 0-1-16,1 3 0 16,5 1 1-16,0 1-1 15,2-1 1-15,-4 0 1 16,1-2-2-16,0-2 2 16,2 0-2-16,2 0 1 15,0 0-1-15,0 0 2 0,-5 0-1 16,4 0-1-16,-1 3 0 15,-2 1 1-15,4-1 2 16,-6 0-2-16,-1 0 2 16,-1 1-1-16,-2-4-1 15,-5 0 0-15,-1 0-1 16,1 0 2-16,3 0-1 0,0 0 1 31,0 0 0-31,2 0-1 0,-3 0 3 0,3 0-2 0,0 0 2 16,-1 0-3-16,1 0 2 15,0 0-1 1,-4 0-2-16,-1 0 2 0,0 0 0 31,-3 0 0-31,-2 0 1 0,0 0 0 16,-6 0-1-16,-1 0-1 16,2 0 0-16,-2 0 1 15,-3 0 1-15,2 0 1 16,-3 0 1-16,2 0-1 15,3 0 0-15,-3 0-1 16,5 0 0-16,-3 0-2 0,-3 0 1 16,1 0-2-16,-5 0 2 15,2 0-2-15,-3 0 0 16,4 0 3-16,2 0 1 16,2 0 2-16,9 0 3 15,0 0-5-15,7 0-3 16,5 0 6-1,2 0-5-15,4-4-1 16,-2-2-1-16,5-1 0 16,-2 2 0-16,3-3 0 15,1-1 1-15,-4 0-1 0,4-2 0 16,-1 5 0-16,-2-1 0 16,2 1 1-16,-3 6-1 15,2-3 0-15,-4 3 0 0,1 0 0 16,-2 0 0-16,-2 0 0 15,-1 0 0-15,-4 0 1 16,4 0 0-16,-5 0 0 16,2 0-1-16,1 0 0 15,-4 0 0-15,3 0 1 16,2 0-1 0,-1 0 0-16,3 0 0 15,0 0-1-15,1 0 1 16,-1 0 2-16,-1 0-2 15,-1 0 0-15,1 0 2 16,1 0-1-16,1 0-1 16,-4 0 1-16,-1 0 0 0,2 0-1 15,-2 0 0-15,4 0 0 16,-3 0 0-16,4 0 0 0,0 0 1 16,-1 0 0-1,-2 0-1-15,-1 0 0 0,-1 0-1 16,-2 0 0-16,2 0 1 15,-4 0-1-15,0 0 1 16,1 0 0-16,-3 0 0 0,2 0-2 16,0 0 2-16,-1 3 1 15,3-3-1-15,0 4 0 16,-3-2 0-16,1-2 0 16,0 0-1-16,0 0 1 15,1 0 0-15,-1 0 0 16,-1 0 0-1,0 0 2-15,-5 0-2 16,-2 0 0-16,-5 0 0 16,-1 0 0-16,-5 0 1 15,1 0-1-15,-1 0 1 16,-4 0-1-16,0 0 0 16,0 0 0-16,0 0 0 0,0 0 1 15,3 0-1-15,-3 0 1 16,0 0-1-16,0 0 0 0,0 0 0 15,4 0 0 1,0 0 0-16,2 0 0 0,0 0 0 16,1 0 0-16,-1 0 1 15,2 0-2-15,-4 0 1 16,0 0 0 0,0 0 0-16,2 0 0 15,-2 0 1-15,1 0-1 16,-1 0 1-16,-1 0-1 15,-1 0-1-15,0 0 1 16,0 0-1-16,2 0 2 16,3 0-1-16,1 0 1 15,3 0 0-15,-3 0-1 0,3 0 0 16,-6 0 0-16,2 0 0 16,-3 0 0-16,-2 0 0 15,0 0 0-15,-1 0 0 16,-1 0 0-16,0 0 0 15,-3 0 0-15,2 0 0 0,-3 0 0 16,2 0-1-16,2 0 1 16,-2 0 0-16,1 3 0 0,-2-3 0 15,2 0 0-15,-2 0 0 16,-1 0 0-16,3 0 1 16,-3 0-1-16,0 0 0 15,0 4 0-15,0-4 0 16,0 0 0-1,0 0 1-15,0 0-1 16,0 0-1-16,0 0 1 16,0 0 0-16,0 0 0 15,0 0 0-15,0 0-6 16,0 0-3-16,0 0-6 16,0 0-5-16,0 0-16 15,0 0-25-15,0 0-18 0,0 0-14 16,0 0-61-16,-3-13-66 15,-5 6-85-15</inkml:trace>
</inkml:ink>
</file>

<file path=ppt/ink/ink3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26.32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 0 22 0,'0'0'400'16,"0"0"-389"-16,0 0 47 16,0 0 6-16,0 0-2 15,0 0-1-15,0 0-6 16,0 4-6-16,0-4-3 15,12 0-4-15,5 0 6 0,10 0-8 16,1 0-20-16,11 0 20 0,2 0 1 16,2 5-20-1,5-1-1-15,3-4 13 0,4 4-11 16,9-1 6-16,0-3-16 16,-1 2 6-16,1-2-5 15,-5 0 0-15,1 0-5 0,4 7 2 16,3-1 18-16,-3 5-13 15,-5-1-3-15,1-5-7 16,-5 6 7-16,-3-6 1 16,-5 3-6-16,2-3 2 15,-2 1-5-15,5-2 5 16,-1 3 7 0,-4-7-8-16,3 2 3 15,0 1-8-15,-2 1 4 16,-5 0-6-16,9-2 3 15,-6 1 0-15,4 1 1 16,-7 1 3-16,0-1 1 16,-1 0-6-16,4 1 3 15,1-2 0-15,-3 2 4 0,-4-1-5 16,4-3 2-16,-9 3-1 0,-3 0-4 16,3-4 1-16,-6 0-1 15,-2 4 0-15,1-3 2 16,-10 3-4-16,4-4 4 15,-2 3-2-15,-4 2 4 16,7-3-1 0,-7 1 5-16,2-3-3 15,4 0-5-15,-6 0-1 16,4 4 0-16,-5-4 4 16,-3 0-4-16,-4 0 0 15,-4 0 2-15,-4 0-2 16,0 0 2-16,0 0 0 15,0 4 3-15,0-4-1 0,4 1-2 16,-4-1 3-16,0 0-5 16,5 0 0-16,-1 0-1 15,0 0 1-15,1 0-1 16,2 0 2-16,-2 0-2 16,9 0 0-16,-6 0 0 15,4 0 2-15,2 0-3 0,3 0 2 16,-5 0-1-16,-4 0 1 0,1 0 0 15,-5 0 0-15,0 0 0 16,-4 0 1-16,4 0 1 16,-4 0-3-16,1 0 1 15,2 0-1-15,-2 0 0 32,-1 0 1-32,0 0 0 0,0 0 1 15,0 0 0-15,0 0 0 16,0 0 2-16,0 0 1 15,0 0-1-15,0 0 0 16,0 0-4-16,0 0-13 16,0 0-15-16,0 0-26 15,-1 0-16-15,-7 0-32 0,-4 0-41 16,-1 13-59-16,5-9-72 16,4 4-47-16</inkml:trace>
</inkml:ink>
</file>

<file path=ppt/ink/ink3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29.614"/>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294 0 11 0,'0'0'618'15,"0"0"-617"-15,0 0 30 16,0 0 39-16,0 0-34 15,-111 7 2-15,87-3 5 16,-1 2 31-16,-2 3-21 16,3 7-22-16,-3 6-1 0,-1 17-12 15,9 9-6-15,10 12 5 16,9 4-4-16,0 1 8 16,6-8-3-16,20-10-14 15,2-12-4-15,3-17 0 16,-2-14-4-16,6-4 4 15,-3-10 1 1,-1-29-1-16,-2-12 1 16,-10-14 8-16,-11-5 5 0,-4 2-4 15,-4 12-7-15,0 8-1 16,0 18 0-16,-4 16 4 16,0 10 1-16,4 4 0 15,0 0 6-15,0 0 10 16,0 6-23-16,0 27 3 0,20 11-1 15,15 13 7-15,2 6 11 16,2-5-6-16,-4-7-13 16,-2-8 2-16,-12-12-3 15,-3-11-6-15,-6-10-25 16,0-10-35-16,-4 0-63 16,-4-10-19-1,0-20 7-15,-4-4 19 16,0-8-15-16,0 6 9 15,0 7 10-15,0 3 101 16,0 8 17-16,0 8 22 16,0 3 41-16,0 3 22 0,0 4-1 15,0 0-5 1,0 0-9-16,0 0-2 0,0 4 11 16,19 16-11-16,-2 8-16 0,3 14 2 15,3 2 5-15,1 8-36 16,-8-13-10-16,3-9-1 15,-10-17-10-15,-5-10-2 16,-4-3 1-16,0 0-3 16,0-3-7-16,0-23 9 0,-9-14 0 15,-8-3 0-15,7-7 0 16,2 2-2-16,4-1 1 16,4 11 0-16,0-2 1 15,0 10 2-15,12 0 8 16,11 7 4-16,6 11 4 15,10 8 1 1,2 4-4-16,10 4 29 16,1 27-21-16,-1 8-5 15,-8 13 2-15,-1 7-11 16,-8-5 0-16,-8-6-1 16,-9-14-8-16,-9-13-20 0,-4-12-25 15,-4-5-22-15,0-4-26 16,-4 0-25-16,-8-13-34 0,8-8-5 15,-3 7 8-15,7-2-81 16</inkml:trace>
</inkml:ink>
</file>

<file path=ppt/ink/ink3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0.14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288 398 390 0,'0'0'111'16,"0"0"9"-16,0 0-25 16,0 0-36-16,0 0 5 15,0 0-4-15,-103-48-37 16,71 42 26-16,0 2 8 0,4 4-20 16,1 0 14-16,7 0-15 15,3 17-10-15,5 9-17 0,3 9-6 16,7 13 2-16,2 8-2 15,2 1 8-15,23-2 0 16,8-7-2-16,6-14-7 16,0-16-2-16,-1-10-5 0,4-8-2 15,-7-22 6-15,-6-21 1 16,-12-26 12-16,-7-9-5 16,-10-12 5-16,0-2-12 15,-15 1-4-15,-9 10 2 16,-2 16 2-16,4 14 1 15,2 16 3 1,4 13 2-16,5 18 6 16,7 4 23-16,4 0 13 15,0 26-17-15,8 21-22 16,19 22 2-16,10 22 4 16,6 8 14-16,0 5-10 15,0-17-9-15,-6-14-9 16,-6-24-1-16,-7-16-34 0,-11-19-47 15,-8-14-13-15,-5 0-71 16,0-31-49-16,-1 5-31 0,-11-7-182 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37:28.387"/>
    </inkml:context>
    <inkml:brush xml:id="br0">
      <inkml:brushProperty name="width" value="0.04667" units="cm"/>
      <inkml:brushProperty name="height" value="0.04667" units="cm"/>
      <inkml:brushProperty name="color" value="#ED1C24"/>
      <inkml:brushProperty name="fitToCurve" value="1"/>
    </inkml:brush>
    <inkml:brush xml:id="br1">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7F1E1550-BF76-42B5-AE6A-30654EA7838E}" emma:medium="tactile" emma:mode="ink">
          <msink:context xmlns:msink="http://schemas.microsoft.com/ink/2010/main" type="writingRegion" rotatedBoundingBox="7675,5265 33503,5277 33500,12561 7671,12549"/>
        </emma:interpretation>
      </emma:emma>
    </inkml:annotationXML>
    <inkml:traceGroup>
      <inkml:annotationXML>
        <emma:emma xmlns:emma="http://www.w3.org/2003/04/emma" version="1.0">
          <emma:interpretation id="{207A08CF-4445-4535-AC37-DA6401075713}" emma:medium="tactile" emma:mode="ink">
            <msink:context xmlns:msink="http://schemas.microsoft.com/ink/2010/main" type="paragraph" rotatedBoundingBox="26164,5436 32775,5240 32802,6171 26191,6366" alignmentLevel="3"/>
          </emma:interpretation>
        </emma:emma>
      </inkml:annotationXML>
      <inkml:traceGroup>
        <inkml:annotationXML>
          <emma:emma xmlns:emma="http://www.w3.org/2003/04/emma" version="1.0">
            <emma:interpretation id="{5C77B75E-0A12-47F1-B9B0-42F33D5D2CD0}" emma:medium="tactile" emma:mode="ink">
              <msink:context xmlns:msink="http://schemas.microsoft.com/ink/2010/main" type="inkBullet" rotatedBoundingBox="26168,5590 26519,5579 26536,6136 26185,6146"/>
            </emma:interpretation>
            <emma:one-of disjunction-type="recognition" id="oneOf0">
              <emma:interpretation id="interp0" emma:lang="" emma:confidence="0">
                <emma:literal>•</emma:literal>
              </emma:interpretation>
            </emma:one-of>
          </emma:emma>
        </inkml:annotationXML>
        <inkml:trace contextRef="#ctx0" brushRef="#br0">90 115 485 0,'0'0'38'16,"0"0"27"0,0 0 46-16,0 0-53 0,0 0-20 15,0 0 7 1,0 0-15-16,-16-13 5 0,16 24 7 15,4 17 5 1,13 18-7-16,3 7-16 0,-1 12 0 16,1 0-10-1,-4-4-13-15,-4-6 5 0,-5-16-5 16,-3-17 2-16,-2-13-3 16,-2-9 4-16,0 0-4 15,-6-9-11-15,-19-22-5 0,-5-16 9 16,0-8 4-1,4-4 0-15,5 0 3 0,7 0 1 16,6 2-1 0,8 5 0-16,0 5-5 0,0 15 4 15,14 7-1-15,11 11-2 16,4 6 0-16,3 7 4 0,7 1 1 16,1 0-1-1,-8 0 3-15,1 1 1 0,-10 16 0 16,-3 1 6-16,-5 12 3 15,-6 0-4-15,-9-2-3 16,0-3-4-16,0-5 7 16,-28-3-4-16,-9-4 3 15,-6-2-4-15,-4 0-3 16,2-1 0 0,2-2-1-16,1 5 0 15,13-1-9-15,8-7-12 16,10-1 6-16,11 0-32 15,0 1-80-15,0 0-41 16,20-1 56-16,-5-4-64 16,-3 0-95-16</inkml:trace>
      </inkml:traceGroup>
      <inkml:traceGroup>
        <inkml:annotationXML>
          <emma:emma xmlns:emma="http://www.w3.org/2003/04/emma" version="1.0">
            <emma:interpretation id="{E95A6E20-9918-4BD1-A72A-8DE7A91EAA47}" emma:medium="tactile" emma:mode="ink">
              <msink:context xmlns:msink="http://schemas.microsoft.com/ink/2010/main" type="line" rotatedBoundingBox="26629,5422 32775,5240 32802,6171 26657,6352"/>
            </emma:interpretation>
          </emma:emma>
        </inkml:annotationXML>
        <inkml:traceGroup>
          <inkml:annotationXML>
            <emma:emma xmlns:emma="http://www.w3.org/2003/04/emma" version="1.0">
              <emma:interpretation id="{5310ECB0-F86D-488C-8714-8925EE2384FF}" emma:medium="tactile" emma:mode="ink">
                <msink:context xmlns:msink="http://schemas.microsoft.com/ink/2010/main" type="inkWord" rotatedBoundingBox="26630,5453 27805,5418 27821,5947 26646,5982"/>
              </emma:interpretation>
              <emma:one-of disjunction-type="recognition" id="oneOf1">
                <emma:interpretation id="interp1" emma:lang="" emma:confidence="1">
                  <emma:literal/>
                </emma:interpretation>
              </emma:one-of>
            </emma:emma>
          </inkml:annotationXML>
          <inkml:trace contextRef="#ctx0" brushRef="#br0" timeOffset="724.2225">794 33 418 0,'0'0'33'0,"0"0"58"15,0 0-9-15,0 0-18 16,0 0-31-16,-111-57 13 16,83 57 11-16,-3 0-23 15,-5 0 3-15,4 8-9 16,4 9-1 0,3 5 5-16,6 5-1 15,7 7-18-15,4 2-10 16,8 1 2-16,0-3-1 15,0-7 6-15,18-1-8 16,7-13 4-16,5-8-5 16,1-5-1-16,0 0 2 15,-4-22 2-15,-2-13 0 0,-5-5 5 16,-5-10-4-16,-6 2-1 16,-2 9-3-16,-6 13-1 15,2 13-3-15,-3 11 0 16,0 2 3-16,1 0 1 15,2 0-1-15,1 7 1 0,2 14 0 32,7 10 8-32,1 7 10 0,2 0 6 15,7 1-10-15,0 2-9 16,-3-6-3-16,1-10-3 16,-5-4-1-16,0-8-34 15,-1-8-39-15,0-5-53 16,-2 0-25-16,-1-9-4 15,-9-8-53-15,-3 4-40 0</inkml:trace>
          <inkml:trace contextRef="#ctx0" brushRef="#br0" timeOffset="1172.9115">1119 19 145 0,'0'0'232'0,"0"0"-184"16,0 0 66-16,0 0-13 0,0 0-42 16,0 0 30-16,-60-55-13 15,40 55-39-15,1 0 26 16,-1 0-36 0,1 0-3-16,3 12 34 15,3 1-45-15,5-4-13 16,4 1 4-16,4-3-4 15,0 6-2-15,0-1-4 16,22 7 6-16,12 2 4 16,-1 1 2-16,5 1 15 15,-2 0-9-15,-8-1 7 0,-5-3 19 16,-10-3-12-16,-2 6-9 16,-7 3 5-16,-4 1 1 15,0 1-13-15,0-3-3 16,-12-4-3-16,-14-3-2 15,-2-6-2-15,-7-9-4 0,-7-2-27 32,-4 0-13-32,7-13-43 15,9-5 3-15,12 1-18 0,17-1-43 16,1-3 38 0,0-5-68-16,12 17-28 0,3 1-85 15</inkml:trace>
          <inkml:trace contextRef="#ctx0" brushRef="#br0" timeOffset="1826.9116">1147 62 333 0,'0'0'169'0,"0"0"-47"16,0 0 13-16,0 0-61 16,0 0-8-16,0 0 62 0,80 19-15 15,-26-7-37 1,2-4-15-16,3-2-1 0,-6 0-20 15,-2-4 2-15,-7 5-20 16,-12-1-8-16,-9-2-6 0,-9-1-3 16,-4-1 0-16,-5-2-4 15,-1 2-1-15,-4-2-19 16,1 0-49-16,-1 6-31 16,3-1-38-16,-1 4-60 15,-2-7-65 1,0-2-91-16</inkml:trace>
          <inkml:trace contextRef="#ctx0" brushRef="#br0" timeOffset="1542.2705">1323-145 470 0,'0'0'7'0,"0"0"20"15,0 0 11-15,0 0-23 16,0 0-6-16,0 0-2 16,-9-12 18-16,5 12 12 0,1 0 9 15,1 0 16 1,2 0-8-16,0 0-8 0,0 17-13 16,0 7 7-16,2 9 27 15,14 7-10-15,3 9-9 0,4 4-6 16,1 3-5-16,-1 3-21 15,-1-9-8-15,-6-9-7 16,-1-14-1-16,-7-6-15 16,-4-11-51-16,-4-4-38 15,0-6-19-15,0 0-13 0,-12-11-67 16,0-2-87-16</inkml:trace>
        </inkml:traceGroup>
        <inkml:traceGroup>
          <inkml:annotationXML>
            <emma:emma xmlns:emma="http://www.w3.org/2003/04/emma" version="1.0">
              <emma:interpretation id="{4CA791CD-166F-4965-AE74-072F3473A18D}" emma:medium="tactile" emma:mode="ink">
                <msink:context xmlns:msink="http://schemas.microsoft.com/ink/2010/main" type="inkWord" rotatedBoundingBox="28070,5379 32775,5240 32802,6171 28097,6310"/>
              </emma:interpretation>
              <emma:one-of disjunction-type="recognition" id="oneOf2">
                <emma:interpretation id="interp2" emma:lang="" emma:confidence="1">
                  <emma:literal/>
                </emma:interpretation>
              </emma:one-of>
            </emma:emma>
          </inkml:annotationXML>
          <inkml:trace contextRef="#ctx0" brushRef="#br0" timeOffset="7255.619">3994-129 375 0,'0'0'115'0,"0"0"-33"15,0 0-14-15,0 0 2 16,0 0 9-16,0 0 10 0,-92-93 4 16,65 93 6-16,3 0-26 15,1 0-20-15,2 7-12 16,9 12-5-16,5 10-31 15,7 9-2-15,0 3-1 16,0 11 4-16,8 3-2 16,14-3 8-1,2-1-4-15,8-6-4 16,0-8-3-16,0-9-2 0,4-7-1 16,-5-8 1-16,3-4-2 15,-1-6-2-15,-4-3-3 16,2 0-20-16,-9 0-21 15,-3-4-15-15,-5-18-36 16,-5-12-31-16,-5-1-13 0,-4-7-34 16,0 21-32-16,0 3-12 15</inkml:trace>
          <inkml:trace contextRef="#ctx0" brushRef="#br0" timeOffset="7741.7382">3998 76 546 0,'0'0'83'15,"0"0"62"-15,0 0-58 16,0 0-35-16,0 0 35 16,0 0 9-1,138 59 3-15,-78-35-16 16,-4-6 7-16,3 3-31 16,-12-8-18-16,-9-6-12 15,-8-3-19-15,-17-4-5 16,-5 0-5-16,-8 0-26 0,0 0-72 15,0 0-58-15,0-9-56 16,0 1-94-16,0 3-246 0</inkml:trace>
          <inkml:trace contextRef="#ctx0" brushRef="#br0" timeOffset="7487.4415">4128-254 411 0,'0'0'120'15,"0"0"6"-15,0 0-22 16,0 0-26-16,0 0 2 16,0 0-21-16,-11 18-11 15,31 25 6-15,5 14-19 16,6 9-12-16,4 10-19 16,2 3-3-1,0-7-1-15,-4-7-49 16,-9-13-20-16,-5-12-70 15,-9-14-46-15,-10-26-19 0,0 0-58 16</inkml:trace>
          <inkml:trace contextRef="#ctx0" brushRef="#br0" timeOffset="8605.693">4986 84 437 0,'0'0'92'0,"0"0"-61"0,0 0 76 16,0 0-61-16,0 0-21 15,0 0 19-15,9 114-7 0,3-60-29 16,-1-1 1 0,-7 5-6-16,-4-7 2 0,0-12-5 15,0-10 1-15,-1-16 1 16,-21-13 3-1,1 0-5-15,-11-18-16 16,-4-25 13-16,-6-8 3 16,-3-10 7-16,-2-8 0 15,2-1-3-15,7-6 2 16,17 2 10-16,13-3-1 16,8 5-2-16,0 11 20 15,25 12-7-15,15 22-4 0,0 14-1 16,6 13-1-16,-1 0 25 15,-3 17-26-15,-4 10-1 16,-7 5 15-16,-4 3-15 16,-11 6-8-16,-8 3-1 0,-8-1-5 15,0-2 1 1,-11-10-5-16,-21-8-1 0,-3-3-29 16,-6-6-16-16,2-9-46 15,6-2 16-15,9-3-51 0,8 0-9 16,13-17-24-16,3 4-54 15,0 0-75-15</inkml:trace>
          <inkml:trace contextRef="#ctx0" brushRef="#br0" timeOffset="5219.4775">1952 189 424 0,'0'0'52'16,"0"0"-14"-16,0 0 55 16,0 0-31-16,0 0-33 15,0 0 0-15,0 0-3 16,-12 3 5-16,30 27 27 0,2 1-9 15,3 12-3-15,0 3-22 16,-1 6-4-16,-1-4-4 16,-5 0-12-16,-2-10-3 15,-2-6 2-15,-5-11-3 16,-6-11 0-16,-1-10 1 16,0 0-4-16,-16-1-8 0,-12-24-25 15,-5-10 11-15,2-5 20 16,3-6 5-16,3 1 3 15,6-5-1-15,0-2-2 0,10-1 3 16,5 0-1 0,4 1-2-16,0 11-3 0,0 11 3 31,17 11 0-31,11 7 3 16,7 12 3-16,4 0 3 0,2 0 0 15,-5 0 2-15,-2 3-1 16,-8 15 1-16,-7 8-5 15,-9 5 3-15,-10 8 1 16,0 3-2-16,-4-6-8 16,-25-3-1-16,-5-7-16 0,-4-7-7 15,1-6 1-15,-2-5-12 16,7-4-20-16,5-3-1 16,8 1 16-16,9-2-32 15,10 2-12-15,0-2-16 16,1 0-59-16,18 0-8 15</inkml:trace>
          <inkml:trace contextRef="#ctx0" brushRef="#br0" timeOffset="5736.6413">2250 180 326 0,'0'0'45'0,"0"0"38"16,0 0-26-16,0 0-22 16,0 0 7-16,0 0 27 15,68-4-14-15,-48 4-4 16,7 0-3-16,3 0-9 16,9 0 11-16,6 0-27 0,5 0-6 31,1 0 19-31,-4-9-23 15,-3-4 5-15,-10-4-11 0,-13 5-1 0,-7-3-3 16,-12 0-1-16,-2-4 5 16,0-3 7-16,-14 5-7 0,-11 4 1 31,-3 3-5-31,-7 2 9 16,-1 4-7-16,0 4-4 0,1 0 5 15,4 0 9-15,2 18-2 16,6 11 0-16,6 3-1 15,3 5-4-15,9-1-1 16,2 2-2-16,3 2-2 16,0-7-3-16,4-1 0 0,19-6-1 15,5-5-2-15,6-2 1 16,-4-8-1-16,4-6-4 16,-4-5-19-16,1 0-16 15,0 0-28-15,0-9-42 16,-5-8-4-16,-1-1-61 15,-23 10-34 1,0-2-26-16</inkml:trace>
          <inkml:trace contextRef="#ctx0" brushRef="#br0" timeOffset="6099.6431">2787 87 313 0,'0'0'109'16,"0"0"-10"-16,0 0-1 15,0 0-32-15,0 0-15 0,0 0 14 16,43 46 12-16,-22-5-34 16,-1 3-4-16,0 4-10 15,-1-9-17-15,-3-2 6 16,-5-13-13-16,-5-11-4 16,-4-9 1-1,-2-4 3-15,0 0 2 16,0-26 10-16,-10-4-2 15,0-5-4-15,6 0 19 16,4 5-12-16,0 3 2 16,0 3-5-16,8 2-9 15,12 0 6-15,1 0 9 16,-1 5-9-16,0 8-12 0,-1 1-3 16,2 4 0-16,2 4-29 15,0 0-21-15,5 0-59 16,0 0-7-16,5 3-13 0,-3 2-56 15,-25-5-15-15,-1 0-39 16</inkml:trace>
          <inkml:trace contextRef="#ctx0" brushRef="#br0" timeOffset="6901.4845">3512-109 235 0,'0'0'175'0,"0"0"-40"15,0 0-19 1,0 0-16-16,-89-97-9 16,63 81-18-16,-3 6-22 15,0 1 10-15,2 6-25 16,1 2-1-16,3 1-20 16,3 0 2-16,1 5 4 15,7 17-10-15,6 12-1 16,6 14-3-16,0 13-4 0,2 11 4 15,14 6-2-15,7-3-2 16,1-1-3-16,3-6 0 16,-2-12 0-16,-6-14-19 0,-6-14-26 15,-5-15-26-15,-3-10-41 16,-5-3-35-16,0 0 12 16,0-25 2-1,-14-7 20-15,-9-3-37 16,-4-2 63-16,1 7-8 15,-4 3 45-15,5 1 50 16,-2 4 48-16,0 5 50 16,6 1 4-16,5 8 42 15,4 3-35-15,8 5-5 16,4 0 5-16,0 0-16 0,0 0-35 16,1 0-27-16,24 0 1 15,8 0 9-15,7-4-20 16,2-7 4-16,1 0 14 15,3 5-21-15,3 2-2 16,5 1-8-16,0 1 0 16,8-1-3-16,-2-6 1 0,-8-4 6 15,-2-4 23-15,-13 0-35 0,-9 0 4 16,-9 8-4-16,-12 8-1 16,-7-3 1-16,0-4 10 31,-7-5 6-31,-16-2-10 15,-9-5-6-15,-1 3 9 16,-2 10-2-16,-4 2-4 0,4 5 4 16,1 0 2-16,8 12 21 15,6 19-17-15,6 3-5 16,8 1 6-16,2 8-6 16,4 1-2-16,0-1-4 15,10 3 2-15,15-6-4 16,3-5 0-16,3-7-2 0,-4-9-12 15,-1-10-30-15,1-5-13 16,-3-4-28-16,5 0-17 0,1-23-38 16,-5-10-24-1,-18 16-40-15,-1-5-31 0</inkml:trace>
          <inkml:trace contextRef="#ctx0" brushRef="#br0" timeOffset="8943.5654">5148-123 387 0,'0'0'75'0,"0"0"5"15,0 0 22-15,0 0-36 16,0 0-35-16,93 94-5 0,-82-57 3 16,-3-5-8-16,-4 3-5 15,-4-12-1-15,0-11-3 16,0-9 11-16,0-3-5 16,-1-7-13-16,-18-24 7 0,0-12 10 15,6-2-9-15,2 1 1 31,11 0 38-31,0 5-37 0,0 8 16 16,24 6-22-16,5 6-9 16,4 8-3-16,3 11-3 15,2 0-18-15,8 0-44 16,-2 17 5-16,5 4-50 16,1-4-15-16,1-8-39 15,-2-5 12-15,-37-4-16 0</inkml:trace>
          <inkml:trace contextRef="#ctx0" brushRef="#br0" timeOffset="9275.518">5831-158 196 0,'0'0'87'0,"0"0"26"15,0 0-53-15,0 0-20 16,0 0 10-16,0 0 27 0,-97-48-20 16,64 45-4-16,-2 3 15 15,3 0 3-15,1 0-51 16,1 17 14-16,3 5-17 15,7 8 5-15,11 9-13 16,9 9-6-16,0 7 6 0,22 1 1 31,16-12 6-31,4-5-4 0,5-17-7 16,-1-14-1-16,-5-8 15 16,-9-6 0-16,-9-31 14 15,-8-15 13-15,-11-9-14 16,-4 0-12-16,0 2-7 15,-19 11-3-15,-4 13-10 16,-1 14-6-16,0 7-61 0,1 6-33 16,9 8-47-16,7 0-42 15,7 0-55-15,0 5-117 16</inkml:trace>
          <inkml:trace contextRef="#ctx0" brushRef="#br0" timeOffset="10161.6276">6114-214 371 0,'0'0'108'0,"0"0"-38"0,0 0 51 15,0 0-43-15,-128-92-25 16,101 90 8-16,-2 2-6 0,-1 0-13 16,5 11-5-16,3 11-15 15,6 6-12-15,12 9-2 16,4 9 3-16,0 4-6 16,20-2 5-16,10-2 4 15,4-11-12-15,5-10 0 16,3-6-3-1,0-16 2-15,-4-3-2 16,-6-22 2-16,-4-17-1 16,-9-15 4-16,-10-3 16 15,-9 5-15-15,0 8 5 16,0 10-3-16,-13 18-2 16,3 5-5-16,0 7 7 15,6 4-7-15,0 0-2 0,4 0-5 0,0 4 6 16,0 19-3-1,0 16 4-15,20 8 15 0,9 10 6 16,6 19 14-16,5-1-7 16,2 10 7-16,-8-5-17 15,-3-12 7-15,-8-7-3 16,-10-9 3 0,-12-9-10-16,-1-5-1 15,-16-7 1-15,-28-5 2 16,-11-4-11-16,-9-5-5 15,-5-4 0-15,-1 0-1 16,1-8-14-16,13-3-27 16,17-2-6-16,23 0-2 15,16-7-34-15,0-21-66 0,31-9-18 16,-9 19-47-16,2 3-131 16</inkml:trace>
          <inkml:trace contextRef="#ctx0" brushRef="#br0" timeOffset="10393.4767">6507 15 40 0,'0'0'835'0,"0"0"-751"16,0 0 112-16,0 0-96 15,0 0 5-15,0 0-30 16,86 91-46-1,-76-71-20-15,-4-7-9 16,-4-4-19-16,0-3-58 16,-2-6-38-16,0 5-66 15,0-5-78-15,0 0-94 16</inkml:trace>
        </inkml:traceGroup>
      </inkml:traceGroup>
    </inkml:traceGroup>
    <inkml:traceGroup>
      <inkml:annotationXML>
        <emma:emma xmlns:emma="http://www.w3.org/2003/04/emma" version="1.0">
          <emma:interpretation id="{FE429555-9D7A-403F-8EFB-4E68455AEDA3}" emma:medium="tactile" emma:mode="ink">
            <msink:context xmlns:msink="http://schemas.microsoft.com/ink/2010/main" type="paragraph" rotatedBoundingBox="15224,7406 29314,7470 29304,9612 15214,9548" alignmentLevel="2"/>
          </emma:interpretation>
        </emma:emma>
      </inkml:annotationXML>
      <inkml:traceGroup>
        <inkml:annotationXML>
          <emma:emma xmlns:emma="http://www.w3.org/2003/04/emma" version="1.0">
            <emma:interpretation id="{9F0E18CA-5382-4011-8388-DA03EE20F07A}" emma:medium="tactile" emma:mode="ink">
              <msink:context xmlns:msink="http://schemas.microsoft.com/ink/2010/main" type="line" rotatedBoundingBox="15224,7406 29314,7470 29304,9612 15214,9548"/>
            </emma:interpretation>
          </emma:emma>
        </inkml:annotationXML>
        <inkml:traceGroup>
          <inkml:annotationXML>
            <emma:emma xmlns:emma="http://www.w3.org/2003/04/emma" version="1.0">
              <emma:interpretation id="{969C885A-E57A-4C0A-AC11-FB92F6D43813}" emma:medium="tactile" emma:mode="ink">
                <msink:context xmlns:msink="http://schemas.microsoft.com/ink/2010/main" type="inkWord" rotatedBoundingBox="15222,7817 19074,7835 19067,9437 15215,9420"/>
              </emma:interpretation>
              <emma:one-of disjunction-type="recognition" id="oneOf3">
                <emma:interpretation id="interp3" emma:lang="" emma:confidence="1">
                  <emma:literal/>
                </emma:interpretation>
              </emma:one-of>
            </emma:emma>
          </inkml:annotationXML>
          <inkml:trace contextRef="#ctx0" brushRef="#br1" timeOffset="25877.4851">-10655 2397 542 0,'0'0'7'0,"0"0"54"16,0 0 15-16,0 0-31 16,0 0-11-16,-111 36-12 15,89-28 0-15,-8 1 8 16,1 4 0-1,-1 0-12-15,4 0 8 16,6 0 3-16,2-4 1 16,13 0-8-16,2-5-15 15,3 0-7-15,0-4-5 16,0 5-2-16,3-1 5 16,20 4-2-16,7 0 4 15,12 1 5-15,0 3 1 0,4 2 5 16,-6 2 4-16,2 3 16 0,-14 2-9 15,0 5-8-15,-12 3 9 16,-8 3-13-16,-8 1-3 16,0-5 1-16,-24 1 0 15,-24-7 2-15,-3-5-10 16,-9-8 2-16,5-6-2 0,11-3-9 16,8 0-18-16,13 0-22 15,11 0-11-15,9 0-65 16,3-21 29-16,0-9-18 15,12-1 2-15,14-2-2 16,-4 1-44-16,-12 21 18 16</inkml:trace>
          <inkml:trace contextRef="#ctx0" brushRef="#br1" timeOffset="26240.291">-10704 2540 169 0,'0'0'88'0,"0"0"51"15,0 0-28-15,0 0-11 16,0 0-16-16,0 0-17 0,23 22-3 16,-19-9-19-16,0 4-10 15,10 5-11-15,6 8-3 16,10 1 16-16,0 3-8 16,7 1-11-16,-3-6 1 15,8-1-4-15,1-3-3 16,1-13-11-1,-4-3-1-15,0-9 0 16,-15 0-6-16,-3-26 6 16,-14-13 7-16,-8-8 18 15,0-9-5-15,-12 4-5 16,-10 8-5-16,1 6-1 16,0 13-4-16,-2 5-1 15,-1 3-4-15,-2 6 0 0,2 0-46 16,2 4-16-16,5 3-45 15,4 2-29-15,9 2 5 16,4 0-63-16,0 0-43 16</inkml:trace>
          <inkml:trace contextRef="#ctx0" brushRef="#br1" timeOffset="26744.1311">-10354 2317 34 0,'0'0'489'0,"0"0"-440"16,0 0 33-1,0 0-26-15,0 0-5 16,0 0 7-16,94 46 18 16,-64-2-42-16,7 10 17 15,4 9-17-15,-4 1-9 16,-4-13-9-16,-7-13-11 15,-7-16-4-15,-11-12-1 16,-4-10 0-16,-4 0-6 0,0-13-4 16,-4-22 10-16,-11-4 9 15,7-4-4-15,7 8-3 0,1 2 15 16,0 5-2-16,8 8 2 16,19 7 0-16,7 11-10 15,12 2-3-15,1 6 21 16,-6 16-12-1,-5 9 0-15,-7 2-8 16,-8 2 9-16,-11-1-7 16,-10-9-2-16,0-6 1 15,-10 3 2-15,-23-5 1 16,-5 0-4-16,-10-4-5 16,-6-8 0-16,-3-1-19 15,-2-4 3-15,13 0-38 0,20 0 10 16,10 0-4-16,16 0-35 15,0 0-62-15,4 0-26 0,18-17 50 16,-6 8-48-16,-4 1-57 16</inkml:trace>
          <inkml:trace contextRef="#ctx0" brushRef="#br1" timeOffset="27126.0562">-9695 2522 506 0,'0'0'64'0,"0"0"9"16,0 0 0-16,0 0-14 16,0 0-8-16,119 36-5 15,-86-11-5-15,1 1 2 16,1 1 0-16,-5 3 1 15,4 5-16-15,-10 2-17 16,2-2 1-16,-5 0 1 0,-11 0 1 16,-6 1-8-16,-4-7 1 15,-4 1 7-15,-27-11-4 16,-7-3-4-16,-16-11-6 16,-7-5 2-16,-7 0-5 15,-8-18-6-15,6-4-17 16,10 1-20-1,20 6-9-15,14 0-22 16,21 0-13-16,5-1-59 16,5 11-44-16,17-4-54 0</inkml:trace>
          <inkml:trace contextRef="#ctx0" brushRef="#br1" timeOffset="27342.386">-9241 2574 698 0,'0'0'94'16,"0"0"54"0,0 0-38-16,0 0-72 15,0 0-28-15,0 0-10 16,17 0-30-16,-13 1-97 15,-4 3-74-15,4 2-130 16</inkml:trace>
          <inkml:trace contextRef="#ctx0" brushRef="#br1" timeOffset="29602.3121">-8922 2411 479 0,'0'0'60'15,"0"0"33"-15,0 0-23 16,0 0-27 0,0 0 20-16,68 122-19 15,-30-80 15-15,3 5-4 16,-1-8-20-16,-15-13 3 15,-3-12-15-15,-10-6-22 16,-6-7-1-16,-4-1-10 16,-2 0 6-16,0-9 4 15,0-26 4-15,0-9 17 0,0-12-6 0,0 5-10 16,0 8-5 0,0 8 4-16,0 9-1 15,4 12-1-15,17 1 14 0,10 13-15 16,3 0-1-16,12 0 7 15,2 0-5-15,2 9 6 16,-2 0-3 0,-8 0 1-16,-3 0 6 15,-6-1-1-15,-8 1 6 16,-5-2-4-16,-8-1-12 16,-1-2 3-16,-5-1 2 15,-3-1-2-15,-1-2-4 16,0 0 4-16,0 0-1 15,0 0 0-15,0 0 1 0,-8 0-3 16,-14-5-1-16,-2-1-4 16,-7-1 4-16,6 3 2 15,0 4 0-15,7 0-2 16,6 0 6-16,0 0 0 16,1 0-6-16,4 11 6 0,2 2 4 15,2 2-5-15,3 9-1 16,0 7-3-16,0 0 2 0,11 7 0 15,16-7 0-15,-5-1-1 32,7-9-2-32,0-6-1 15,-4-7-1-15,7-1-10 16,-4-7 2-16,-1 0-3 16,-4-2-15-16,-4-16-28 0,-7-8 16 15,-8-1-19-15,-2-8-2 16,-2 3-14-16,0 0 10 15,2 3 11-15,0 7 9 16,2 3 31-16,-2 3-12 16,-2 6 9-16,0 3 17 15,0 3 4-15,0 3 25 0,0 1 17 16,0 0 6-16,6 0-9 16,9 0-1-16,8 22 14 15,6 7 1-15,7 8-13 0,6 2 12 16,-6-1-30-1,-1-4-4-15,-5-8-8 0,-4-1-5 32,-10-11-6-32,-8-5-2 0,-8-9-2 15,0 0 1-15,-4-6-20 16,-20-23 10-16,-16-14 9 16,5-1 1-16,3-8 4 15,6 4-4-15,13 2 0 16,6 6-1-16,7 1 1 15,0 5-1-15,20 8 2 0,7 4 2 16,4 6-3-16,0 6 0 16,-1 7 2-16,0 3-2 15,-10 0-6-15,-6 0 4 16,-1 0-7-16,-9 0 9 16,4 0 1-16,-2 3 7 0,2 7 1 31,-4-3 3-31,4 2 3 15,0 4-3-15,10 6 0 16,-1 6 2-16,6 5-3 16,5 5 4-16,1 4-9 0,2 4 0 15,1-3-4-15,-1-2-1 16,-6-8 0-16,-3-9-1 16,-14-12 0-16,-2-9-2 0,-6 0-10 15,0 0-13-15,-2-17 20 16,-14-10-1-16,-6-3-1 15,9-3 5-15,5-2 2 16,4 3 2-16,4 2 0 16,0 10 0-16,0 7 1 15,29 8-1-15,23 5 21 0,14 0-19 16,13 30 32-16,-8 5-30 16,-11 4 2-16,-20-4 1 15,-17-5 6-15,-19-5 0 16,-4-7 5-16,-25-2 13 15,-21 2-9-15,-14-6-9 0,-7 2-9 32,-4-5-4-32,-1-4-2 15,2-1-15-15,9-4-26 0,15 4 11 16,21-4-12-16,12 0 3 16,9 0-4-16,4 0-33 15,0 0-30-15,4 0-28 16,17 0 12-16,0 0-27 15,-7-4-67-15,-6 3-95 0</inkml:trace>
          <inkml:trace contextRef="#ctx0" brushRef="#br1" timeOffset="30335.3946">-8409 2483 125 0,'0'0'74'0,"0"0"-8"16,0 0 16-16,0 0-14 15,0 0-2-15,0 0 0 0,0 0-7 16,-75 19-4-16,74-16-1 16,-2-3-8-16,3 2 1 15,0-2 0-15,0 2-14 16,0 0-11-16,21 7 8 16,14-1 8-16,11 4-1 15,-2-2-6 1,0 1-17-16,-1-6 2 15,-13 3 4-15,-5-7-11 16,-15-1-6-16,-6 0 1 16,-1 0-1-16,-3 0 3 15,0 0-1-15,0 0-1 16,0 0-4-16,0 0 0 16,0 0-4-16,0 0-18 0,0-13-38 15,-8 4-59-15,-5 0-45 0,9 2-25 16,4 7-68-16</inkml:trace>
          <inkml:trace contextRef="#ctx0" brushRef="#br1" timeOffset="41212.7638">-8777 3172 332 0,'0'0'127'0,"0"0"-38"0,0 0 22 16,0 0-38-16,0 0-23 16,0 0-31-16,0 0-10 15,8 0 26-15,22 13 20 16,-6 4-17-16,3 3 15 16,1 6-6-16,4 5-20 15,0 12 5 1,7 10-6-16,-1 8-2 15,0 2-2-15,-7 0-13 16,-11-8 5-16,-10-3-9 16,-7-13-2-16,-3-4 12 0,-3-9-5 15,-19-2-1 1,-9-9-4-16,-1-4-1 0,-6 0-4 16,7-4 0-16,6-2 1 0,8-1 0 15,5-4 0-15,8 0-1 16,4 0-1-16,0 0-8 15,0 0-4-15,0 0-1 16,8-13 14-16,12-9 1 16,2-7 5-16,3-10-1 15,-7-5-1-15,-2-8-3 0,2 0 8 16,-5 4-5-16,-5-1-4 16,-1 2 0-16,-6-3 2 15,-1 8 3-15,0 1-3 16,-5 8 2-16,-11 9-1 15,-6 4 5-15,1 1-4 16,-4-1-1 0,-5-1-3-16,9 3 0 15,-6 9 0-15,4 2 0 16,5 5-10-16,-1 2-8 16,7 0-11-16,1 0-36 0,7 0-52 15,4 13-81 1,0 1-18-16,0-6-29 0</inkml:trace>
        </inkml:traceGroup>
        <inkml:traceGroup>
          <inkml:annotationXML>
            <emma:emma xmlns:emma="http://www.w3.org/2003/04/emma" version="1.0">
              <emma:interpretation id="{7CE29704-ED3B-4A3C-A426-7678E339AB09}" emma:medium="tactile" emma:mode="ink">
                <msink:context xmlns:msink="http://schemas.microsoft.com/ink/2010/main" type="inkWord" rotatedBoundingBox="19383,7531 23987,7552 23982,8631 19378,8610"/>
              </emma:interpretation>
              <emma:one-of disjunction-type="recognition" id="oneOf4">
                <emma:interpretation id="interp4" emma:lang="" emma:confidence="1">
                  <emma:literal/>
                </emma:interpretation>
              </emma:one-of>
            </emma:emma>
          </inkml:annotationXML>
          <inkml:trace contextRef="#ctx0" brushRef="#br1" timeOffset="32710.6726">-5765 2444 195 0,'0'0'167'0,"0"0"-67"15,0 0 10-15,0 0-53 16,-110-73 18-16,80 65-27 16,-5 4 0-16,7 4 7 0,-6 0 2 15,8 4-9-15,4 17-42 16,10 15 17-16,12 7-14 15,0 9-5-15,4-1 1 16,22-7 1-16,2-10-4 16,8-8-2-16,-4-12-3 15,7-9-2 1,-1-5-6-16,-3 0 9 16,-1-23 2-16,-13-9 0 15,-12-10 1-15,-9-6 8 16,0-2-3-16,-1 4-1 15,-20 9-3-15,-2 10-1 16,3 11-1-16,0 7 7 0,5 8-3 16,7 1-3-16,4 0-1 0,4 0-5 15,0 26 5-15,19 14 2 16,13 12 4-16,9 5 18 16,3 2 6-16,2 10 4 15,-6-8-6-15,-8-4 2 16,-8-6-15-16,-11 0 9 15,-11-11 1 1,-2-4-15-16,0-4 0 16,-24-13-1-16,-18-3-6 15,-5-10-3-15,-6-6-21 16,-3-2-12-16,4-23-28 16,8-5-49-16,13-5 15 15,16-4-37-15,11-4-20 16,4 1-10-16,0 24-33 0,11 4-12 15</inkml:trace>
          <inkml:trace contextRef="#ctx0" brushRef="#br1" timeOffset="35277.2768">-5730 2414 364 0,'0'0'71'16,"0"0"49"-1,0 0-42-15,0 0-13 16,0 0 3-16,0 0-35 15,123 47 7-15,-97-19-16 16,-2 5 0-16,-1 4 14 16,-4 1-20-16,-3-1 2 15,-1-5-2-15,-11-8-5 16,0-13-11-16,-4-11 2 0,0 0 0 16,0 0 0-16,-4-11-3 15,-23-22 0-15,-1-10-2 16,-4-9 2-16,1-1-2 15,7-2-3-15,9 7 1 16,10 1-7-16,5 8 8 0,0 4 1 16,13 3 0-16,13 10 0 15,2 3 1-15,8 14 1 16,4 5 1-16,1 0 6 16,2 0 7-16,-2 10-6 0,2 14 0 15,-1 6 15-15,-3 3 3 16,-13-5-3-16,-7-6-3 15,-11-8-15 1,-4-10-1-16,-4 0-1 16,0-4 1-16,0 0 0 15,0 0 1-15,0 0-6 16,7 8-3-16,1 1-8 16,9-4 7-16,8 6 0 15,6-11-5-15,0 0 6 16,0 0 6-16,-5 0-3 0,-3-15 2 15,-4 1 2-15,-6-3-3 16,-5 0 5-16,2 4-4 16,-10 4 4-16,0-4-6 15,0 0 6-15,-10 0 1 16,-11-3-3-16,-4-3 0 0,-6 6-4 31,3 0 2-31,-10 8 0 16,3 3 3-16,2 2-3 0,5 0 3 15,5 0 18 1,5 20-13-16,6 12 0 0,8 3-4 16,-1 7-3-16,5 6 1 15,0-1-2-15,13 4 2 16,13-6-2-16,8-8 4 0,2-10-5 16,4-10-1-16,-1-9 0 15,-3-8-3-15,5 0 3 16,5 0 0-16,0-17 1 15,8-9 1-15,3-7 2 16,2-8-1-16,0-5-3 16,-11 2 7-16,-10 5-6 0,-16 5-2 15,-14 12-4-15,-8 4-2 16,0-3 7-16,-8 7 4 16,-19-4 0-16,-2 2-2 0,-6 3-1 15,1 10 4-15,-1 1-5 16,3 2 0-16,2 0 4 31,6 0-2-31,6 18 7 16,-1 14-4-16,11 7 1 0,5 7-2 15,3 9-1-15,4 3 10 16,30-1-6-16,7-6-2 16,6-3-1-16,0-14-4 15,-2-12 0-15,-4-9-3 16,-8-8-1-16,-7-5 3 0,-4 0-8 15,-6-8 1-15,-7-24-16 16,2-2-9-16,-1-4-7 16,-1-7-22-16,-1 10-29 15,2 2 6-15,-2 5 24 16,-1 4 25-16,1 2 32 16,-7 8-37-1,-1 2 41-15,0 3 4 16,0 5 0-16,0 4 27 15,0 0 18-15,4 0 3 16,0 0-13-16,6 17-13 0,3 13 1 16,2 5 13-16,3 5 2 15,1 3-7-15,-3 5-14 16,3-6-9-16,0 1-5 0,-7-13-4 16,-2-12-3-16,-4-11 0 15,-4-7-3-15,-2 0-32 16,0-11 20-16,0-28 3 15,-10-9 7-15,-2-4-1 16,4 5 1-16,-2 5 4 16,10 6 0-16,0 6 0 0,0 3 0 15,0 2 1-15,15 3 0 16,2 9 1-16,1 8 8 16,5 5-9-16,2 5 0 15,1 29 20-15,3 14 9 16,4 9 2-16,-2 2-7 15,-1-3-9 1,-5-12-8-16,-7-14-5 16,-7-16-2-16,-7-6 0 0,-3-8-1 15,-1 0-11 1,0 0 0-16,0-13 3 0,0-17 2 16,0-9-6-16,-4 1 5 15,4-5 7-15,0 3 0 16,0-3-2-16,4 8 3 0,11 9 0 15,1 9-3-15,-4 16 0 16,-1 1-4-16,0 0 1 16,-3 13 6-16,2 13 11 15,5 9 4-15,-2-4 1 16,9 8-8-16,-2-6-7 16,4-2 9-1,-1 1-1-15,-2-13-9 16,6 0 0-16,-6-11 0 15,8-5 0-15,6-3 0 16,4 0 0-16,2-8 3 16,-2-17-1-16,-6-1-1 15,-4-9 0-15,-11 0-2 16,-6-3-10-16,-12-1 6 0,0 0 3 16,0 8-1-16,-5 1 3 0,-14 0 0 15,1 8 0 1,-4 6 1-16,2 3 1 0,3 7 2 15,0 6 1-15,4 0 0 16,5 0-2-16,2 6 8 16,6 23-5-1,0 6-3-15,0 4 2 16,0 9 9-16,10-5 0 16,13 5-4-16,4-6-10 15,-1-11-1-15,1-5 0 16,-3-14 1-16,-2-11-8 15,-5-1-6-15,2-1-10 16,-4-25 8-16,-3-8-13 0,-4-1 8 16,-2-3-1-16,1-1 13 15,2 5 0-15,3 3 5 16,6 6 4-16,-5 6-1 16,-1 4 1-16,-3 8 0 15,-5 7 1-15,0 0 3 16,7 0 17-16,3 23 8 0,7 15 19 15,3 10-24-15,3 0 0 0,-3-3 0 16,-1-7-12-16,-1-9-8 16,-6-7-3-16,-6-9 0 15,-5-5 0-15,-1-8-1 16,-4 0 1-16,0 0-1 16,0 0-4-1,0-8-7-15,0-18-8 16,0-9 8-16,0-9 9 15,0-2 2-15,11 3 0 16,11 4-2-16,9 4 2 16,1 4 0-16,2 9 0 15,-5 9-2-15,-6 9 1 16,-2 4-4-16,5 9 5 0,-4 29 30 16,1 6 2-16,1 8-1 15,-1 5-2-15,-1 0-9 16,1-3-9-16,-3-10-9 15,-4-13-1-15,-5-14-1 16,-7-6-8-16,-1-11-26 16,-3 0-30-16,0 0-8 15,0-24-4 1,0-15-22-16,0-13-36 0,0 1 4 16,0-6-9-16,0 1 24 15,0 3-29-15,0-3-70 16,0-2 212-16,4 0 2 15,4 1 10-15,4 1 100 16,-2 13-108-16,0 12 104 0,-2 15-91 16,-5 12 80-16,-1 4-1 15,0 0 33-15,4 0-3 16,4 13-45-16,7 13-31 16,3-1-15-16,3 15 2 15,1 6-6-15,-1 2-18 16,3 5-8-16,-3-3-3 0,-3-2-22 15,-3-9-53-15,-5-4-27 16,-4-5-29-16,-3-12-15 16,-5-9-24-16,0-9 47 15,0 0-27-15,-13-5-43 16</inkml:trace>
          <inkml:trace contextRef="#ctx0" brushRef="#br1" timeOffset="35577.939">-2544 2332 222 0,'0'0'127'15,"0"0"-65"-15,0 0 89 16,-119-56-60-16,110 52-12 16,6 4 25-16,3 0 0 15,0 0-24-15,0 0 14 16,26 0-15-16,11 0 0 0,15 0-14 16,3 8-33-16,0-6-7 15,-4-1 4-15,-9-1-2 16,-4 0-5-16,-7 0-5 15,-7 0-9-15,-3 0 2 16,-5 2-1-16,-4-2-6 16,-4 0-3-1,-1 0 0-15,-3 0 0 16,-3 0-47-16,-1 0-35 16,0 0-33-16,0 0-47 15,4 12-77-15,-4-5-51 16,0 0-211-16</inkml:trace>
          <inkml:trace contextRef="#ctx0" brushRef="#br1" timeOffset="32155.9893">-6313 2406 291 0,'0'0'4'0,"0"0"53"16,0 0 14-16,0 0-20 15,0 0 2-15,0 0 9 16,0 0-10-16,-94-22 36 16,64 22-32-16,-11 0-20 0,-4 0 24 15,0 0-9-15,-9 13-42 16,5 4 8-16,3 13 5 15,9-2-16-15,9 2 12 16,14 1-16-16,14-2-2 16,0 1-5-16,23 5 2 15,29-5 3 1,19-3 7-16,13-12-5 16,-1-15-2-16,-3 0 0 15,-7-33 0-15,-24-15 13 0,-18-4-12 16,-21-5 0-16,-10 2 2 15,-10 3-1-15,-28 13-2 16,6 17 4-16,1 11-2 16,5 9 2-16,10 2-4 0,-6 0 0 15,10 5-8-15,8 21 6 16,4 9 2-16,0 8 0 16,38 12 5-16,4 3 2 15,9-7 0-15,-1 0 1 16,-2-14-8-16,-11-12-1 15,-3-8-1 1,-9-13-44-16,-6-4-49 16,-6 0-14-16,2-4 38 15,1-13-45-15,3 0-24 16,-15 10-13-16,4-4-54 16</inkml:trace>
        </inkml:traceGroup>
        <inkml:traceGroup>
          <inkml:annotationXML>
            <emma:emma xmlns:emma="http://www.w3.org/2003/04/emma" version="1.0">
              <emma:interpretation id="{8EE66425-8AC1-409C-B686-017C65E27A51}" emma:medium="tactile" emma:mode="ink">
                <msink:context xmlns:msink="http://schemas.microsoft.com/ink/2010/main" type="inkWord" rotatedBoundingBox="26546,7457 29314,7470 29304,9612 26536,9600">
                  <msink:destinationLink direction="with" ref="{129CA559-F0ED-40AA-BBFB-6C80EA7744DB}"/>
                </msink:context>
              </emma:interpretation>
              <emma:one-of disjunction-type="recognition" id="oneOf5">
                <emma:interpretation id="interp5" emma:lang="" emma:confidence="1">
                  <emma:literal/>
                </emma:interpretation>
              </emma:one-of>
            </emma:emma>
          </inkml:annotationXML>
          <inkml:trace contextRef="#ctx0" brushRef="#br1" timeOffset="97369.7913">2738 1983 16 0,'0'0'51'0,"0"0"-43"15,119 64-16-15,-106-38 5 16,-9 9-13-16,-4-23 8 0</inkml:trace>
          <inkml:trace contextRef="#ctx0" brushRef="#br1" timeOffset="98287.4554">2488 2194 378 0,'0'0'27'0,"0"0"10"15,0 0 28-15,0 0 3 16,0 0-20-16,28-134 18 16,12 82-23-16,7 6 6 15,3 9-20-15,6 12 2 16,-1 12 11-1,3 10-18-15,-2 3 7 16,-1 17-11-16,-12 13 11 16,-10 5 7-16,-10 0-20 15,-15-2-12-15,-8 10-3 16,0-4 8-16,-18 5 1 16,-19-5-5-16,-9-4-7 15,-7-9 1-15,-3-4-1 0,1-6 1 16,3-3-1-16,9 0 1 0,8 1 1 15,11-6-1-15,11 0-1 16,9 1-3-16,4 0-2 16,0 3 3-16,7 6 2 15,15 2 1-15,5 2 2 16,4 4 21 0,4 4 15-16,2 5-15 15,-2-8-7-15,-3 3 9 16,-7-9-16-16,-10-16-4 15,-10 0-6-15,-5-5 1 16,0 0-1-16,0 0-23 16,0 0-34-16,-1 0-42 15,-12 0-50-15,1 0-64 0,6 4-49 16,-1 3-50-16</inkml:trace>
          <inkml:trace contextRef="#ctx0" brushRef="#br1" timeOffset="98820.5961">2972 2869 327 0,'0'0'49'15,"0"0"20"-15,0 0 14 16,0 0-13-16,0 0-35 16,0 0 27-16,0 0-4 15,-43-9-18-15,36 9 13 16,7 0-18-16,0 9-24 16,0 17-10-16,0 6 2 15,8-2 0-15,13-7 3 0,4-8-6 16,1-4 13-16,4-11-7 15,-4 0 1-15,-2-7 13 16,-2-19-3-16,-6-6 11 16,-7-5-2-16,-5 10-11 0,-4 2-3 15,0 11-5-15,0 5 20 16,-9 1-4 0,-10 3-16-1,-5 1-1-15,1 0 2 0,-2 4 9 16,6 0-13-16,3 0 6 15,7 9-5-15,1 13-5 16,3-5 0-16,3 6 0 16,2-11-1-16,0 1-2 15,0-9 3-15,0 1-8 0,0-5-60 16,0 0-21-16,0 0-12 16,0 0 6-16,7 0-3 15,-6-5-46-15,3 1-126 16</inkml:trace>
          <inkml:trace contextRef="#ctx0" brushRef="#br1" timeOffset="95263.7113">365 2827 339 0,'0'0'38'15,"0"0"10"-15,0 0 16 0,0 0-4 16,0 0-26 0,0 0 2-16,0 0 4 0,0-11 5 15,3 11-1 1,-2 0 0-16,7 18-5 0,0 16-1 15,3 11-2 1,-1 9 5-16,2 0-20 0,1 1 6 16,0-3-19-16,-4-8 0 15,3-5 1-15,-1-9-7 16,-3-10 1-16,-1-9-2 0,-3-7-1 16,0-4-6-1,4 0 6-15,8 0 6 0,5 0 21 16,6-13-7-1,7-9-14-15,8-10-2 0,5-10 16 16,4-8-9-16,-2 0-7 16,-2 4 2-16,-7 16-4 15,-12 8-2-15,-8 13 0 16,-9 6 1-16,-5 3-1 16,-2 0 1-16,0 0 1 15,0 0 3-15,-2 0 1 16,0 0 0-16,-2 0-3 15,3 0 2-15,1 0 0 16,-4 0 0-16,2 0 2 16,-2 0-4-16,0 0 1 0,0 0 0 15,0 0-4 1,0 0 4-16,0 0-4 0,0 0 0 16,0 0 0-1,2 0 0-15,-2 0 0 0,0 0-5 16,0 0-2-16,0 0-1 0,0 0 3 15,0 0 0 1,0 0 3-16,0 0-5 0,0 0-1 16,0 0-5-1,0 0-3-15,0 0 0 0,0 0 5 16,0 0 2 0,0 0 1-16,0 0 5 15,0 0 3-15,0 0 0 16,0 0 0-16,0 0 1 0,0 0 0 15,0 0 0-15,0 0 3 16,0 0-3-16,0 0 0 16,0 0 0-16,0 0 0 15,0 0 1-15,0 0-2 16,0 0 1-16,0 0-1 16,0 0 1-16,0 0-1 15,0 0-1-15,0 0-1 16,0 0 1-16,0 0-2 15,0 3-37-15,-2 4-43 16,-3-5-32-16,5-2-40 0,0 0-20 16,0 0-38-1,0 0-11-15</inkml:trace>
          <inkml:trace contextRef="#ctx0" brushRef="#br1" timeOffset="92561.4855">611 3094 352 0,'0'0'26'0,"0"0"54"16,0 0-3-16,0 0-15 0,0 0-30 16,0 0-1-1,0 0 9-15,0 0 6 0,-28-103-7 16,28 63-3-1,0-11 23-15,14-7-25 0,9 4-5 16,9 0 2-16,7 4-18 0,7 5-2 16,7-2-4-1,2 8-3-15,1 8 0 0,-1 14-4 16,1 8 0 0,-7 7 4-16,-2 2-3 0,0 0 0 15,-3 17 17 1,-4 9 13-16,-2 3-8 0,-8 6-11 15,-3 0-2-15,-7 8-3 16,-5 3 2-16,-3-2 2 16,-6 3-5-16,-2-7-5 15,-4-5 0 1,0-5 0-16,0-10 2 0,0-10 0 16,0-7-1-16,0-3 2 15,0 0 0-15,0 0 3 16,0 0-2-16,0 0-4 15,0 0 0-15,0 0 2 16,0 0-3-16,0 0 0 16,0 0 0-16,0 0-4 15,0 0 1-15,0 0 3 0,0 0 3 16,0-3 2 0,-2-1-5-16,-2 0 2 0,4 4-1 15,0 0 0 1,0 0 1-16,-2 0-2 0,2 0 0 15,0 0 1-15,-2 0-1 0,2 0 1 16,0 0 0 0,0 0 0-16,0 0-1 0,0 0 0 15,0 0-1 1,0 0 1-16,0 0 0 0,0 0 0 16,0 0 1-1,0 0-1-15,0 0 1 16,-2 0-1-16,2-2 0 15,0 2-1-15,0 0 1 0,0 0 0 16,0 0-1-16,0 0 0 16,0-2-1-16,0-3-16 15,-2 1-24-15,-1-5-29 16,2 1-28-16,-2-1-24 16,3-4-31-16,-1-6-23 15,-2 16-33-15</inkml:trace>
          <inkml:trace contextRef="#ctx0" brushRef="#br1" timeOffset="60897.9228">2301 2917 441 0,'0'0'38'0,"0"0"11"16,-153-96 54-16,94 78-52 0,-9 1-1 31,-3 4 0-31,-4 4-11 0,-1 7 15 15,3 2-28-15,-2 0 28 16,-4 28-28-16,1 12-7 16,2 21 2-16,8 12-10 15,13 10 4-15,10 11-5 16,17 2 3-16,9 7-9 16,15 2 3-16,4-7 0 0,16-2-1 15,31-5 0-15,18-4 2 16,18-11 3-16,11-15-5 15,9-17 0-15,10-22-6 16,8-20 10-16,2-4-1 16,1-46-8-16,-12-26 12 15,-16-18-5 1,-15-23-5-16,-20-10 5 16,-20 4-7-16,-20 3 7 15,-19 19-4-15,-2 16-1 16,-17 14 4-16,-22 12 0 15,-10 7-4-15,-5 11-3 16,-1 8-21-16,-1 9-16 0,8 5-3 16,7 13-51-16,2 4-1 0,8 0-47 15,4 26-79-15,23-4-11 16</inkml:trace>
        </inkml:traceGroup>
      </inkml:traceGroup>
      <inkml:traceGroup>
        <inkml:annotationXML>
          <emma:emma xmlns:emma="http://www.w3.org/2003/04/emma" version="1.0">
            <emma:interpretation id="{15CDCB9A-4A54-4EE1-A8F6-A3991DA8B235}" emma:medium="tactile" emma:mode="ink">
              <msink:context xmlns:msink="http://schemas.microsoft.com/ink/2010/main" type="line" rotatedBoundingBox="27614,9654 33501,9657 33500,10600 27613,10597"/>
            </emma:interpretation>
          </emma:emma>
        </inkml:annotationXML>
        <inkml:traceGroup>
          <inkml:annotationXML>
            <emma:emma xmlns:emma="http://www.w3.org/2003/04/emma" version="1.0">
              <emma:interpretation id="{F0E32672-56D0-42F0-94B8-A9FEFBD60705}" emma:medium="tactile" emma:mode="ink">
                <msink:context xmlns:msink="http://schemas.microsoft.com/ink/2010/main" type="inkWord" rotatedBoundingBox="27614,9654 30218,9655 30217,10343 27613,10341"/>
              </emma:interpretation>
              <emma:one-of disjunction-type="recognition" id="oneOf6">
                <emma:interpretation id="interp6" emma:lang="" emma:confidence="1">
                  <emma:literal/>
                </emma:interpretation>
              </emma:one-of>
            </emma:emma>
          </inkml:annotationXML>
          <inkml:trace contextRef="#ctx0" brushRef="#br1" timeOffset="80815.4991">1437 4373 499 0,'0'0'25'16,"0"0"0"-16,0 0 38 16,0 0-33-16,0 0-6 15,0 0 27-15,48 61-6 16,-39-39-28-16,-5-1 4 0,0 6 1 16,0 3-12-1,-2 1 12-15,-2-1-15 0,0-8-5 16,0-12 1-16,0-7-2 15,0-3-1-15,0 0-4 0,0-13-10 16,0-15 13-16,0-14 1 16,-6-5 7-16,2-1-2 15,2 4-1-15,2 5 2 16,0 4-4-16,0 1 0 16,2 13-2-1,8 8 1-15,1 7-1 16,1 6-5-16,5 0 5 15,-1 0-1-15,4 0 1 16,1 10-8-16,2 6 8 16,1-2 5-16,7 4 4 15,-4-6-3-15,3 7-3 16,0-4-1-16,-6-4 0 0,3 0 2 16,-5-6-3-16,1-5 0 15,-4 0-1-15,-2 0-6 16,-2 0 6-16,-7-9 6 15,0-4-4-15,-8-3 2 16,0-1 3-16,0-1 5 0,-4 5-4 16,-15 0-2-16,-6 0-1 0,-7 7 3 15,5 3 20-15,-1 3-27 16,5 0 45-16,5 0-29 16,1 16-12-16,9 16-4 15,8 6 8-15,0 18 0 16,0 1 0-16,16 4-3 15,11-6 4 1,4-6-10-16,2-15 1 16,-1-4-1-16,-2-18-3 15,-4-3-4-15,-1-9-34 16,0 0-38-16,2-21-10 16,-3-18-18-16,-19 14-69 15,-5-5-165-15</inkml:trace>
          <inkml:trace contextRef="#ctx0" brushRef="#br1" timeOffset="81038.0744">2101 4070 556 0,'0'0'82'0,"0"0"9"16,0 0-27-1,0 0-6-15,60 127 4 16,-33-62-12-16,0 9-12 15,1 4-7-15,-1-6-13 16,-5-6-13-16,-1-11-1 16,-4-16-4-16,-4-9-26 15,-1-8-47-15,-2-14-43 16,-2-8-28-16,-8 0-73 0,0-8-108 16</inkml:trace>
          <inkml:trace contextRef="#ctx0" brushRef="#br1" timeOffset="81523.9611">2752 4400 493 0,'0'0'44'0,"0"0"80"0,0 0-48 31,0 0-33-31,0 0-8 15,0 0-7-15,-123-95 12 16,94 89 1-16,2 6-18 0,6 0 38 16,2 0-31-16,4 19-18 15,7 19-10-15,8 9-2 16,0 6 1-16,2-1 2 16,19-8-1-16,6-7-2 15,-3-15 0-15,0-13-6 16,-1-9-9-16,-2 0 15 0,2-22 2 15,-7-20 3-15,0-10 5 16,-4 0-10-16,-5 14-3 16,-5 10 1-16,0 11 2 15,-2 13 2-15,0 4 3 0,2 0 0 16,0 0 10-16,4 4-15 16,2 22 0-1,7 13 6-15,1 1 22 16,-1 3-14-16,1-4-1 15,-2 0-8-15,-2-4-2 16,1-6-3-16,-3-8-18 16,-2-12-58-16,-4-9-69 15,-1 0-30-15,-3-17-33 16,0-5-5-16</inkml:trace>
          <inkml:trace contextRef="#ctx0" brushRef="#br1" timeOffset="82219.9127">2820 4260 361 0,'0'0'84'16,"0"0"50"-1,0 0-44-15,0 0-45 16,0 0-17-16,0 0 20 15,35-11 13-15,0 11-52 0,1 0 28 16,4 0-16-16,-8-5-17 16,-1-3 11-16,-4 3-9 15,-5 5-6-15,1 0 18 16,-4 0-4-16,-6 0-6 0,1 4 19 16,-6 5 15-16,0 9-7 15,0 3 2-15,2 4 1 16,2 5-12-16,-1 9 1 15,1 5-13-15,0 9 3 16,3-2-4-16,1-4 2 16,-1-2-9-1,-3-8 4-15,-2-11-9 16,-3-12 0-16,-6-6-1 16,-1-8-37-16,0 0-46 15,0 0-55-15,0-9-54 16,0-17-21-16,0 9-43 0,0-3-77 15</inkml:trace>
          <inkml:trace contextRef="#ctx0" brushRef="#br1" timeOffset="81840.8555">2870 4096 352 0,'0'0'151'0,"0"0"-79"15,0 0 24 1,0 0-37-16,0 0-23 0,0 0 17 15,0 0 13-15,13 35-7 16,6 5 16-16,0 11-31 0,1 6-11 16,2 7-13-16,0 7-15 15,-1-7-1-15,-5-5-4 16,2-14-37-16,-8-16-15 16,-6-16-46-16,-4-13-32 15,0 0 22-15,0-17 1 16,-17-18-29-16,5 10-1 0,0-2-26 15</inkml:trace>
          <inkml:trace contextRef="#ctx0" brushRef="#br1" timeOffset="82890.4285">3300 4353 546 0,'0'0'61'15,"0"0"21"-15,0 0 0 16,0 0-47-16,0 0 44 16,0 0-7-16,59 86-8 15,-40-51-23-15,0-1-20 16,-1-1-15-16,1-2 6 16,1-1 0-16,-1-12-12 15,-3-4 1-15,-6-6-2 0,-6-8 1 16,-1 0-9-16,-3 0 6 15,0-27 0-15,0-16 3 0,0-4 14 16,-3-9-9-16,3 8 0 16,0 5-5-16,0 12 1 15,0 7-2-15,0 14 3 16,15 2-4-16,5 8 1 0,8 0 1 16,10 0 16-16,3 9-12 15,6 4-1-15,2 7 4 16,2-2-5-16,-3 5 3 15,-5-3-3-15,-4-2 7 16,-8-5-5-16,-9-5-3 16,-7-4 1-1,-8-4-2-15,-7 0 1 16,0 0 0-16,0-12 2 16,0-10 8-16,0-9-3 15,0-2-3-15,0-2-2 16,-10 5 1-16,-6 4-4 15,-6 8 1-15,-1 1 0 16,-4 12 0-16,3 1-1 0,0 4 5 0,1 0 16 16,6 13 5-1,2 18-17-15,7 7 1 0,7 15 0 16,1 11-1-16,0 5 11 16,5 1-2-16,21-11-8 15,2-10-2-15,4-11-5 16,0-11-3-1,-4-10-1-15,0-6-40 16,-4-10-40-16,-1-1-31 16,-1 0-66-16,-18-4-66 15,-2-9-148-15</inkml:trace>
        </inkml:traceGroup>
        <inkml:traceGroup>
          <inkml:annotationXML>
            <emma:emma xmlns:emma="http://www.w3.org/2003/04/emma" version="1.0">
              <emma:interpretation id="{C9A8DC29-7EB9-4A68-AFBB-CDC56E2B706E}" emma:medium="tactile" emma:mode="ink">
                <msink:context xmlns:msink="http://schemas.microsoft.com/ink/2010/main" type="inkWord" rotatedBoundingBox="30692,9733 33501,9734 33500,10600 30691,10598"/>
              </emma:interpretation>
              <emma:one-of disjunction-type="recognition" id="oneOf7">
                <emma:interpretation id="interp7" emma:lang="" emma:confidence="0">
                  <emma:literal>renan</emma:literal>
                </emma:interpretation>
                <emma:interpretation id="interp8" emma:lang="" emma:confidence="0">
                  <emma:literal>man</emma:literal>
                </emma:interpretation>
                <emma:interpretation id="interp9" emma:lang="" emma:confidence="0">
                  <emma:literal>Honan</emma:literal>
                </emma:interpretation>
                <emma:interpretation id="interp10" emma:lang="" emma:confidence="0">
                  <emma:literal>ranas</emma:literal>
                </emma:interpretation>
                <emma:interpretation id="interp11" emma:lang="" emma:confidence="0">
                  <emma:literal>roan</emma:literal>
                </emma:interpretation>
              </emma:one-of>
            </emma:emma>
          </inkml:annotationXML>
          <inkml:trace contextRef="#ctx0" brushRef="#br1" timeOffset="83707.5024">4664 4434 0 0,'0'0'376'0,"0"0"-304"16,0 0 28-1,0 0-17-15,0 0-21 16,0 0-9-16,0 0 5 16,20 148-10-16,0-76 3 15,3 6-28-15,-5-3-4 16,-2-3-10-16,-4-15-6 16,-5-15-3-16,-4-19 0 15,-3-10-2-15,0-13 1 0,-10 0-6 16,-18-36-31-16,-7-19 27 15,1-15 1-15,-1-11 9 16,4-2 1-16,-1-2 5 16,7-2-5-16,2 0 1 15,11 8 0-15,9 11 0 0,3 21 6 32,0 20 6-32,23 14-9 15,9 9 0-15,8 4 12 16,3 5 13-16,-3 22-6 15,-2 6 4-15,-9 2 3 0,-6 0-2 16,-11-3-17-16,-12 0-2 16,0 3-3-16,0 3 2 15,-26-12-2-15,-2 1-6 0,-3-10 0 16,1-10-34-16,3-5-8 16,8-2-21-16,7 0-22 15,10-9-64-15,2-8-25 16,0 4-21-16,10-1-22 15</inkml:trace>
          <inkml:trace contextRef="#ctx0" brushRef="#br1" timeOffset="84745.9175">4867 4262 360 0,'0'0'78'16,"0"0"58"-16,0 0-52 15,0 0-2-15,0 0-17 0,112 120-13 31,-89-63-22-31,0-1-19 16,-7-1-3-16,-4-16 0 0,-4-13-5 16,-6-14-3-1,-2-9 4-15,0-3 0 0,0-10-3 16,0-28 0-16,-10-10-1 16,2-9 0-16,1 1 2 15,7 4-2-15,0 10 4 0,0 3-4 16,19 11-3-16,10 8 3 15,6 7-8-15,10 8 3 16,6 1-16-16,5 4-21 16,-1 0-21-16,-4 0-32 15,1 0 0-15,1 0-1 16,-6 6 94 0,-1 1-21-16,-9-7-37 15,-10 4 60-15,-7-4-3 16,-16 0-22-16,-4 0 25 15,0 0 67-15,0 0 16 16,-16-8-6-16,-3-1-4 16,-6 1-6-16,1-1-33 0,-2 0 2 15,-2 5 18-15,0 4-14 16,-5 0-21-16,-1 0 11 16,4 4 7-16,1 18-18 15,8 8 7-15,8 5-13 0,6 9 2 16,7 8-12-16,0-1 2 15,23 1 8-15,14-2-10 16,3-18 4-16,6-14-7 0,-5-15 0 16,-6-3 2-16,-7-14 4 15,-5-23-4-15,-9-16 8 16,-5-7 1-16,-9 7-2 16,0 7-5-16,0 11-1 15,0 14-3-15,0 6-15 16,0 8-6-1,-2 7-5-15,2-4-2 16,0 4-2-16,0 0 7 16,0 0 7-16,0 0 10 15,0 0-14-15,0 0 20 16,0 18 10-16,0 3 13 16,0 12 0-16,12 8-6 0,0 5 6 15,4 10-2-15,2-7-5 16,-2-2-1-16,-2-12-5 0,-4-10-9 15,-1-8 2 1,-5-11-3-16,-4-6-1 0,0 0-24 16,0-13 3-16,0-19 6 15,-11-16-2-15,-3-7 1 16,3-2 14 0,3-3 2-16,8 9 0 15,0 3 1-15,7 9 2 16,22 8 21-16,6 9-20 15,3 6 13-15,5 11 1 16,0 5-17-16,3 0 42 16,-4 26-30-16,0 13 43 15,-9 9-34-15,-10 9 4 0,-7-2 1 16,-7 1-12-16,-5-13-2 16,-4-12-7-16,0-9-5 15,0-9-24-15,0-6-33 0,0-5-28 16,0-2-28-1,-4 0-35-15,3 0-31 0,-2-9-53 16,3 0-63-16</inkml:trace>
          <inkml:trace contextRef="#ctx0" brushRef="#br1" timeOffset="85947.7484">6423 4270 111 0,'0'0'406'16,"0"0"-398"-16,0 0 68 15,0 0-2-15,0 0-47 16,0 0 26-16,-54-96 21 16,29 84-20-16,1 3 1 15,-1 5-8-15,0 4-7 0,4 0-19 16,1 4-18-16,1 12 15 15,6 7-17-15,-2 9 1 16,9 10 7-16,6 15-1 0,0 8 0 16,0-1 15-16,22-1-15 15,5-11-4-15,6-15-4 32,2-7 0-32,4-10 0 15,0-10 4-15,0-7-2 0,-6-3-2 16,-1-3 6-16,-5-31 1 15,-6-11-1-15,-9-12 2 16,-5-11 3-16,-7-3-8 16,0 7 1-16,0 14-4 15,0 19 0-15,-3 14-4 0,-2 8 4 16,-2 9 3-16,3 0-3 16,-3 0-1-16,-1 0 1 15,0 0 0-15,-2 0-3 16,4 0 3-16,-3 9 13 15,5 13 0-15,3 8-7 16,1 9 1-16,0 7 8 0,0 4-5 16,1 1 8-16,16 4-7 15,6-6-7-15,5-7 4 16,11-3-7-16,10-9 5 0,6-8-4 16,8-8 2-16,-7-10-3 15,0-4-1-15,-10 0-2 16,-14-1 2-1,-7-20-1-15,-14-10 1 16,-10-16 6-16,-1-4 4 16,0-6-2-16,-8 1-6 15,-8 12 3-15,-1 1-2 16,-3 4-3-16,1 14-1 16,4 6-11-16,6 8 5 15,-2 11 4-15,10 0 1 0,1 0-6 16,0 0-4-16,0 0-3 15,0 0 0-15,0 0 5 16,0 0 5-16,0 0 2 16,0 0 0-16,0 0-2 15,1 0 3-15,6 8 2 16,1 1 0 0,1 4 9-16,6 9 16 15,1 7-14-15,3 6-2 0,-1 8 1 16,5 9-4-1,-3 1-3-15,-1 1-1 0,1-5 0 16,-5-6-1-16,-5-13-1 16,-2-13 0-16,-5-16 0 15,-3-1-7-15,0 0-13 0,0-23 3 16,0-19-1-16,-13-9 17 16,1-10 2-16,0 0 1 15,5 4 0-15,3 5-1 16,4 9-1-16,0 14-1 15,0 7 1-15,11 9 7 16,3 7-4-16,6 6 10 0,2 0 3 16,2 0 3-16,0 15 8 15,3 15 3-15,-2 8 9 16,-2 10-6-16,-3 4-5 16,-2 4 10-16,-1-1-28 15,-5-5 2-15,1 0-8 16,-4-10-4-1,-1-3 1-15,-1-9-1 16,-3-5 0-16,0-11-12 0,-1 1-4 16,-3-9 7-1,0-1-13-15,0-3-15 0,0 0-40 16,0 0-40-16,0 0-37 16,0 0-82-16,0-7-49 15,-4 1-99-15</inkml:trace>
        </inkml:traceGroup>
      </inkml:traceGroup>
    </inkml:traceGroup>
    <inkml:traceGroup>
      <inkml:annotationXML>
        <emma:emma xmlns:emma="http://www.w3.org/2003/04/emma" version="1.0">
          <emma:interpretation id="{F9C8B2BA-23DE-4D04-93EA-BA7ECFEC71E5}" emma:medium="tactile" emma:mode="ink">
            <msink:context xmlns:msink="http://schemas.microsoft.com/ink/2010/main" type="paragraph" rotatedBoundingBox="27614,9654 33501,9657 33500,10600 27613,10597" alignmentLevel="4"/>
          </emma:interpretation>
        </emma:emma>
      </inkml:annotationXML>
    </inkml:traceGroup>
    <inkml:traceGroup>
      <inkml:annotationXML>
        <emma:emma xmlns:emma="http://www.w3.org/2003/04/emma" version="1.0">
          <emma:interpretation id="{853F276A-4123-4495-A55A-326C0A193FB0}" emma:medium="tactile" emma:mode="ink">
            <msink:context xmlns:msink="http://schemas.microsoft.com/ink/2010/main" type="paragraph" rotatedBoundingBox="7657,11085 19975,10908 19998,12487 7679,12664" alignmentLevel="1"/>
          </emma:interpretation>
        </emma:emma>
      </inkml:annotationXML>
      <inkml:traceGroup>
        <inkml:annotationXML>
          <emma:emma xmlns:emma="http://www.w3.org/2003/04/emma" version="1.0">
            <emma:interpretation id="{035B448B-2412-42B4-A4CD-B8DA81687DCC}" emma:medium="tactile" emma:mode="ink">
              <msink:context xmlns:msink="http://schemas.microsoft.com/ink/2010/main" type="line" rotatedBoundingBox="7657,11085 19975,10908 19998,12487 7679,12664"/>
            </emma:interpretation>
          </emma:emma>
        </inkml:annotationXML>
        <inkml:traceGroup>
          <inkml:annotationXML>
            <emma:emma xmlns:emma="http://www.w3.org/2003/04/emma" version="1.0">
              <emma:interpretation id="{02CF0273-C40E-40FB-89FB-B8632F044C9F}" emma:medium="tactile" emma:mode="ink">
                <msink:context xmlns:msink="http://schemas.microsoft.com/ink/2010/main" type="inkWord" rotatedBoundingBox="7667,11796 10147,11760 10155,12306 7675,12342"/>
              </emma:interpretation>
              <emma:one-of disjunction-type="recognition" id="oneOf8">
                <emma:interpretation id="interp12" emma:lang="" emma:confidence="1">
                  <emma:literal/>
                </emma:interpretation>
              </emma:one-of>
            </emma:emma>
          </inkml:annotationXML>
          <inkml:trace contextRef="#ctx0" brushRef="#br0" timeOffset="161474.383">-16870 6340 153 0,'0'0'226'16,"0"0"-138"-16,0 0 14 16,0 0-14-16,0 0 27 15,0 0-10-15,87 93-26 16,-67-47-27-16,1 2-5 16,-3 0-12-16,-5 0-8 15,-1-9-16-15,-4-10-6 16,-4-10-1-16,-4-12 0 0,0-7 2 15,0 0-6-15,0-14 0 16,-20-20-5-16,-6-14-1 0,0-7 3 16,2-10 1-1,1 8-1-15,7 2-3 0,12 8 1 16,4 12 1-16,0 13-4 16,8 5 4-16,8 8 0 0,3 0 3 15,1 4 1-15,6 5 0 16,8 0 2-16,5 0 11 15,-2 0-10-15,6 22 9 16,0 0-11-16,-2 0 15 16,6 0-8-16,-8-5-6 15,-1-4 3 1,0-4-5-16,-3-9 0 16,-10 0 0-16,-4 0 0 15,-3 0-1-15,-6-13 1 16,0-9 3-16,-12 1 1 15,0-3 3-15,0 0-2 16,0 6-2-16,-8 1 3 16,-18 0 0-16,1 3 0 0,-4 1-5 15,-2 5 3-15,7 8 1 16,-3 0 28-16,2 0-1 0,0 18-6 16,3 12-17-16,-2 9 2 15,5 13 5-15,11 7 0 16,8 6 2-16,0-3-2 15,5-6-8 1,29-4-2-16,8-10-5 16,5-11 1-16,3-18-1 15,2-5-1-15,-5-8 0 16,-2 0 1-16,-2-13 1 16,-12-4-2-16,-7 1 0 15,-7-3-4-15,-3 2-32 16,3 1-52-16,-9-2-53 0,0-3-86 15,-8 16-78-15,0 1-163 16</inkml:trace>
          <inkml:trace contextRef="#ctx0" brushRef="#br0" timeOffset="160788.9688">-17009 6384 322 0,'0'0'39'0,"0"0"2"0,0 0 34 16,0 0 4-16,0 0 3 16,0 0-8-16,0-104-28 15,-22 86 20-15,1 0 2 16,-8 6 6-16,-14 3-41 0,-4 1 2 16,-13 8-25-16,1 0-7 15,-1 0 8 1,9 8-4-16,6 18 7 15,6 9-3 1,5 4-11-16,12 9-2 0,14 7-2 16,8 2 4-16,8 4-3 15,27-5 3-15,6-17-3 16,10-14-4-16,1-12 2 16,-1-13 1-16,1 0 2 0,-12-5 2 15,-1-25 4-15,-13-8-2 16,-4-9 13-16,-6-6-5 15,-8 1-6-15,-6 5 3 16,-2 9-4-16,0 12 0 16,0 14 2-16,0 10 0 15,0 2 0 1,0 0 8-16,2 0-4 16,6 9-6-16,7 17 0 15,6 17-1-15,4 13 4 16,5 9 1-16,0-4 8 15,0-9-11-15,-10-5-4 0,-1-21-1 16,-7-9-47-16,-4-12-53 16,0-5-33-16,-4 0-5 0,0-25 34 15,-4-12-48 1,0-10-1-16,0 22-45 0</inkml:trace>
          <inkml:trace contextRef="#ctx0" brushRef="#br1" timeOffset="122536.9594">-18220 6244 332 0,'0'0'56'0,"0"0"-1"0,0 0 19 15,0 0 8 1,0 0-1-16,0 0-16 16,0 0 4-16,0-29 7 15,-4 29-1-15,4 0 7 16,-4 0-7-16,0 0-13 15,-10 0-15-15,1 4-10 16,-12 18-15-16,-2 8-22 16,-1 9 3-16,-6 0-3 0,8 3 2 15,-3-3 1-15,7-5-1 16,2-4-2-16,2-7 3 16,9-10-3-16,1-8 0 15,8-1-1-15,0-4-3 16,0 0-4-16,0 0-2 15,0 0-4 1,21 0 2-16,13 4 12 16,9-3 4-16,13-1 0 0,3 5-2 15,5-2 9-15,-5 1-8 16,1-3-1-16,-10-1-1 16,-3 0 2-16,-5 4 0 15,-13-4 1-15,-6 0-2 16,-11 0-2-16,-8 0 2 0,-4 0 0 15,0 0 2-15,0 0 6 16,0-12 0-16,-24-18 3 16,-8-11-6-16,-14-5-2 15,9 2-3-15,-3 5 0 16,-3 0 1-16,7 8-3 16,4 5 0-1,4 5 1-15,12 12-1 16,5 1 0-16,7 8 1 15,4 0-1-15,0 0-6 16,0 0-18-16,0 0-20 16,0 0-30-16,0 0-71 0,0 0-74 15,0 4 1-15,1 0-22 16,6-4-75-16</inkml:trace>
        </inkml:traceGroup>
        <inkml:traceGroup>
          <inkml:annotationXML>
            <emma:emma xmlns:emma="http://www.w3.org/2003/04/emma" version="1.0">
              <emma:interpretation id="{1207AB9C-2310-4B59-9E7C-0F982DBCA970}" emma:medium="tactile" emma:mode="ink">
                <msink:context xmlns:msink="http://schemas.microsoft.com/ink/2010/main" type="inkWord" rotatedBoundingBox="10626,11042 15739,10969 15761,12548 10648,12621"/>
              </emma:interpretation>
              <emma:one-of disjunction-type="recognition" id="oneOf9">
                <emma:interpretation id="interp13" emma:lang="" emma:confidence="1">
                  <emma:literal/>
                </emma:interpretation>
              </emma:one-of>
            </emma:emma>
          </inkml:annotationXML>
          <inkml:trace contextRef="#ctx0" brushRef="#br0" timeOffset="162445.3121">-15544 5936 355 0,'0'0'107'16,"0"0"-13"-16,0 0 9 0,0 0-26 15,0 0-19-15,0 0-18 16,0 0-1-16,17 76 12 31,18 4 0-31,4 19-4 0,-1 13-15 0,4 4-21 16,1-12-5-16,-13-22-3 0,0-31-2 31,-10-25-2-31,-12-17-2 0,-4-9-6 16,-4 0-21-16,0-35 30 15,0-16 16-15,0-14-10 16,0 4-3-16,0 1-1 15,4 7-2-15,23 11 2 16,7 10-2-16,16 15 3 16,1 17 4-16,13 0 1 0,-4 10 26 15,-5 16-16-15,-8 5 10 16,-13-1-12-16,-12 3 1 16,-10 2 1-16,-12 9 4 15,0 3 3-15,-12 1-12 16,-31-6 3-16,-9-7-6 15,-11-13-2 1,-9-5-8-16,-7-12-1 16,5-5-8-16,10 0-23 15,17 0-5-15,17 0 6 0,22 0-28 16,8-5-29-16,4-3-78 16,40-4 26-16,15-7 4 15,-26 6-59-15,-2 4-26 16</inkml:trace>
          <inkml:trace contextRef="#ctx0" brushRef="#br0" timeOffset="162846.3683">-14833 6462 321 0,'0'0'193'15,"0"0"-138"-15,0 0 33 16,0 0-19-16,0 0-13 16,102-13 9-1,-49 9 4-15,14-1 11 16,4-4-62-16,1-8 1 15,-4 8-12-15,-13-4-1 16,-12 2-5-16,-10 2 3 16,-10 3-1-16,-11 3-1 15,-8-1-2-15,-4 0 2 16,0-9 10-16,-12-5 19 0,-19-4-18 0,-11 0 1 16,4 5 2-1,-9 4-5-15,-5 5 29 0,6 8-10 16,0 0 10-16,3 8-1 15,5 17-14-15,16 11-3 16,6 12-13-16,12 3-8 16,4 10 3-16,0 0-4 0,16-5 0 15,10-8-1-15,12-11-5 16,1-10-29-16,-1-4-36 16,8-11-19-16,1-4-29 15,1-8-63-15,2-13 8 16,4-26-9-16,-35 13-84 15</inkml:trace>
          <inkml:trace contextRef="#ctx0" brushRef="#br0" timeOffset="163162.468">-13694 6211 21 0,'0'0'523'15,"0"0"-458"-15,0 0 74 16,0 0-42-16,0 0-4 16,0 0-14-16,-123-35 15 15,84 35-21-15,1 15-16 16,4 10-8-16,-4 9-16 16,12 10-1-1,0 4-17-15,13 11-10 16,9 2-3-16,4 0 2 15,12 0-4-15,31-2-9 16,9-7 5-16,-1-17-6 16,5-17-31-16,-6-18-49 15,-4 0-21-15,-11-25-66 16,-35-3-45-16,0-2-94 0</inkml:trace>
          <inkml:trace contextRef="#ctx0" brushRef="#br1" timeOffset="-245252.6441">-13821 5433 45 0,'0'0'31'16,"0"0"-31"-16,0 0-35 0</inkml:trace>
          <inkml:trace contextRef="#ctx0" brushRef="#br0" timeOffset="164361.3479">-13360 6316 141 0,'0'0'97'0,"0"0"-12"15,0 0 24-15,0 0-6 16,0 0-11-16,0 0-2 16,-46-71-31-16,20 63 22 0,-2 0-2 15,-2-1-20-15,4 9-14 16,-3 0 9-16,7 0-34 16,0 13 4-1,6 17-14-15,7 12-2 16,5 6 0-16,4 9 0 15,0 4 7-15,8-1-7 16,23-7 1-16,3-14-3 16,12-13-1-16,1-10-5 15,4-16 0-15,2 0 2 16,0-13 1-16,-2-22 0 0,-5-12-1 16,-17-9 1-16,-6 0 4 15,-15 3-2-15,-8 7-5 16,0 11-13-16,0 5 13 15,0 8 4-15,-16 9-1 16,8 4-1-16,-2 1-1 0,6 7 1 16,4 1 1-16,0 0-2 15,0 0-1-15,0 0 0 16,0 0 6-16,0 0 3 16,0 14-3-16,0 20 8 0,7 10 8 15,8 12-2-15,5 4-1 16,0 1-9-16,7 0 1 15,-1-15-9 1,0-11-2-16,-10-12 0 16,-7-16-2-16,-4-7-10 15,-5 0-11-15,0-4 2 16,0-25 9-16,0-19-2 16,0-3 1-16,0-11 1 15,0 1-4-15,0 6 9 16,0 3 3-16,19 4 1 0,8 17 3 15,1 10-3-15,-1 12 1 16,6 5-3-16,-2 4 1 16,1 8 4-16,7 19 16 15,-8 6-5-15,2 12 10 16,-2 3-13-16,-11 4 6 0,2-1-9 31,-4 1 0-31,-6-4-2 16,-4-5 1-16,-4-17-1 15,-4-14-3-15,1-12-1 16,-1 0-14-16,0 0-4 0,0-12 0 16,0-19-5-16,0-12 16 15,0-9 2-15,0-4 5 16,0-1-2-16,3 2 3 0,15 3 0 16,7 17 0-16,5 17 1 15,8 6-4-15,5 12 6 16,6 0 8-16,4 16-8 15,2 24 23-15,-3 12-2 16,-6 9 11-16,-14-1-13 16,-9-4-10-1,-7-8-7-15,-8-5 5 16,-6-12-5-16,-2-5-5 16,0-10-6-16,0-3-27 0,0-7-30 15,0-3-26-15,0-3-31 16,0 0-14-16,0-22-45 15,0-20-29-15,0 16 58 0,0 0-125 16</inkml:trace>
          <inkml:trace contextRef="#ctx0" brushRef="#br0" timeOffset="164571.7861">-11958 6250 398 0,'0'0'304'15,"0"0"-266"-15,0 0 71 0,0 0-22 16,82 109-35-16,-68-70-11 0,2 3-24 16,-2 2-3-1,-6-5-10-15,-4 0-4 0,-4-9-18 16,0-5-70 0,0-12-61-16,0-7-30 0,0-6-42 15,0-2-84 1</inkml:trace>
          <inkml:trace contextRef="#ctx0" brushRef="#br0" timeOffset="164991.9487">-11659 6275 599 0,'0'0'55'0,"0"0"41"15,0 0-20-15,0 0-28 16,85 117-13-16,-67-69-1 15,-2 4-21-15,-3-4 5 16,-4-6-11-16,-5-15-2 0,0-13-4 16,-4-14 3-1,0 0-4-15,0-22-12 16,0-21-16-16,-4-10 28 16,0-3 11-16,4 1-2 0,0 3-2 15,0 4 16 1,21 9 0-16,13 8-2 0,4 14 2 15,9 13-15 1,3 4 20-16,2 4-12 0,-10 22 2 16,-3 13 0-16,-5 9 16 0,-18 11-9 15,-4 2-11 1,-6 0 3-16,-6-9-7 0,0-9-9 16,0-16-1-1,0-10-35-15,0-14-53 0,0-3-29 16,0-3-40-1,10-23-23-15,5-9 47 0,-11 14-30 16,0 3-43-16</inkml:trace>
          <inkml:trace contextRef="#ctx0" brushRef="#br0" timeOffset="165592.168">-10736 6237 261 0,'0'0'187'0,"0"0"-60"15,0 0-17 1,0 0-57-16,0 0 5 0,-44-100-7 16,15 84 28-16,0 6-44 0,-2 10 38 15,-1 0-4 1,0 0-9-16,4 6-34 0,6 15 4 16,1 6 2-1,9 15-11-15,7 10-10 0,5 9 5 16,0 4-14-1,34-1-2-15,3-16 0 0,10-9-2 16,1-13 1-16,-2-13-6 0,-3-13 2 16,-1 0-4-1,-10-13 5-15,-5-26-11 0,-9-13-12 16,-10-9 9 0,-8 6 0-16,0 5-8 0,0 17 22 15,-4 11 4 1,-6 9 2-16,-2 5 7 0,-4-1-5 15,7 9 12 1,3 0 0-16,6 0-4 0,0 0-3 16,0 0-9-16,0 21 0 15,15 6 9-15,5 16 13 16,6 9 13-16,8 5-8 16,0 7 4-16,1 5 0 15,3-5 2-15,-8 6-17 16,-5-14 4-16,-9-4-4 15,-10-13 4-15,-6-9 0 16,0-3 7-16,-22-5-13 0,-21-2 1 16,-17-7-9-1,-3-4-6-15,-9 1-14 0,-5-7-8 16,8-3-43 0,-5 0-19-16,1-16-30 0,-3-19-20 15,-3-13-43 1,8 0-21-16,54 26 3 0,1-3-76 15</inkml:trace>
          <inkml:trace contextRef="#ctx0" brushRef="#br0" timeOffset="165862.2112">-12046 5926 686 0,'0'0'35'16,"0"0"110"-16,0 0-32 16,0 0-72-16,0 0-12 15,0 0-27-15,-12-5-2 16,12 5-13-16,0 5-73 15,16 12-43-15,-11-8-79 16,3 0-142-16</inkml:trace>
        </inkml:traceGroup>
        <inkml:traceGroup>
          <inkml:annotationXML>
            <emma:emma xmlns:emma="http://www.w3.org/2003/04/emma" version="1.0">
              <emma:interpretation id="{62296265-88E9-4A50-B57A-B6ADEB67268A}" emma:medium="tactile" emma:mode="ink">
                <msink:context xmlns:msink="http://schemas.microsoft.com/ink/2010/main" type="inkWord" rotatedBoundingBox="16205,11626 17475,11608 17481,12048 16211,12067"/>
              </emma:interpretation>
              <emma:one-of disjunction-type="recognition" id="oneOf10">
                <emma:interpretation id="interp14" emma:lang="" emma:confidence="1">
                  <emma:literal>or</emma:literal>
                </emma:interpretation>
                <emma:interpretation id="interp15" emma:lang="" emma:confidence="0">
                  <emma:literal>cr</emma:literal>
                </emma:interpretation>
                <emma:interpretation id="interp16" emma:lang="" emma:confidence="0">
                  <emma:literal>ar</emma:literal>
                </emma:interpretation>
                <emma:interpretation id="interp17" emma:lang="" emma:confidence="0">
                  <emma:literal>a</emma:literal>
                </emma:interpretation>
                <emma:interpretation id="interp18" emma:lang="" emma:confidence="0">
                  <emma:literal>on</emma:literal>
                </emma:interpretation>
              </emma:one-of>
            </emma:emma>
          </inkml:annotationXML>
          <inkml:trace contextRef="#ctx0" brushRef="#br0" timeOffset="167431.9839">-9436 6098 288 0,'0'0'61'0,"0"0"-1"16,0 0 56-16,0 0-3 0,0 0-18 15,0 0-18 1,0 0-22-16,-117-51 17 0,77 47 14 16,-12 0-70-16,-7 4 20 15,-1 0-21-15,5 13 0 16,5 17-12-16,7 5 15 16,13 7-18-16,8 6-3 15,18 0 1-15,4 8 2 16,14-8-1-16,22-2-1 15,13-11-2-15,9-17 4 16,10-5-1-16,9-13 4 0,0-1-4 16,-5-36 2-1,-13-15-2-15,-16 1 5 0,-18 1 3 16,-9 7 1 0,-12 13-3-16,-4 1 2 0,0 10 0 15,0 6 0 1,-7 5-3-16,-1 7 4 0,3-3-5 15,1 4-1 1,1 0 0-16,3 0-2 0,0 0 0 16,0 0-2-16,0 4 0 0,0 11 2 15,11 11 2 1,6 3 5-16,5 6 7 16,2-2-6-16,4 8 6 15,-3 2-12-15,0-4 3 0,0-6 3 16,-8-11-8-1,-5-10 5-15,-11-6-4 0,2-6 0 16,-3 0 6 0,0 0 3-16,0 0 1 0,0 0-6 15,-12-13-5-15,-1-9-1 16,5-8-5-16,0-1 0 16,8-4 0-16,0-2 3 15,4 1-2-15,29 2 5 16,10 8 0-16,8-3 3 15,5 7-2-15,-1 3 2 16,1 3 2-16,-7 3-3 16,-2 7-2-16,-8-1 0 0,-10 7-18 15,-2 0-33 1,-7-3-76-16,-2 3-29 0,-18-3-63 16,0-1-50-1</inkml:trace>
        </inkml:traceGroup>
        <inkml:traceGroup>
          <inkml:annotationXML>
            <emma:emma xmlns:emma="http://www.w3.org/2003/04/emma" version="1.0">
              <emma:interpretation id="{D5372366-290F-49C8-BC5D-61886280F71B}" emma:medium="tactile" emma:mode="ink">
                <msink:context xmlns:msink="http://schemas.microsoft.com/ink/2010/main" type="inkWord" rotatedBoundingBox="18266,11777 18836,11609 18961,12033 18391,12201"/>
              </emma:interpretation>
              <emma:one-of disjunction-type="recognition" id="oneOf11">
                <emma:interpretation id="interp19" emma:lang="" emma:confidence="0">
                  <emma:literal>WI</emma:literal>
                </emma:interpretation>
                <emma:interpretation id="interp20" emma:lang="" emma:confidence="0">
                  <emma:literal>W</emma:literal>
                </emma:interpretation>
                <emma:interpretation id="interp21" emma:lang="" emma:confidence="0">
                  <emma:literal>w</emma:literal>
                </emma:interpretation>
                <emma:interpretation id="interp22" emma:lang="" emma:confidence="0">
                  <emma:literal>w,</emma:literal>
                </emma:interpretation>
                <emma:interpretation id="interp23" emma:lang="" emma:confidence="0">
                  <emma:literal>We</emma:literal>
                </emma:interpretation>
              </emma:one-of>
            </emma:emma>
          </inkml:annotationXML>
          <inkml:trace contextRef="#ctx0" brushRef="#br0" timeOffset="168302.4013">-7758 6191 456 0,'0'0'8'0,"0"0"57"15,0 0 36 1,0 0 11-16,0 0-47 0,0 0-15 16,-99-10-11-1,95 44-16-15,4 10 3 0,0 4-12 16,0 4 33-1,15-5-36-15,5-8 1 0,6-9-7 16,-1-13-5 0,-3-14-1-16,2-3-3 0,-1 0 2 15,0-24 2-15,-4-11 2 16,-5 4-2-16,-3 7-2 16,-6 6-13-16,-1 10 15 15,-4 8 0-15,0 0 0 16,3 0 0-16,-2 0-4 15,10 8-5-15,8 10 2 16,5 6 7-16,11-2 5 16,6 0-4-16,0-6 23 0,1-6-8 15,-5-6-11 1,-5-4 13-16,-8 0-2 0,-2-14 27 16,-9-18-14-1,-6-9 0-15,-6-9 1 0,-1-3-14 16,0 6-4-1,-12 4-6-15,-15 3 0 0,-7 2-2 16,-5 9-4 0,0 10-7-16,8 11-36 0,13 8-4 15,14 8-53-15,4 27-72 0,8 9 44 16,25 6-9 0,-10-32-29-16,-6-9-36 0</inkml:trace>
        </inkml:traceGroup>
        <inkml:traceGroup>
          <inkml:annotationXML>
            <emma:emma xmlns:emma="http://www.w3.org/2003/04/emma" version="1.0">
              <emma:interpretation id="{B1B13E39-D3A5-4AED-BBE9-5A331BD937F5}" emma:medium="tactile" emma:mode="ink">
                <msink:context xmlns:msink="http://schemas.microsoft.com/ink/2010/main" type="inkWord" rotatedBoundingBox="18954,11489 19021,11488 19022,11515 18954,11516"/>
              </emma:interpretation>
            </emma:emma>
          </inkml:annotationXML>
          <inkml:trace contextRef="#ctx0" brushRef="#br0" timeOffset="169312.0844">-7155 5904 32 0,'0'0'420'0,"0"0"-381"16,0 0 71-1,0 0-18-15,0 0-76 16,0 0-16-16,-68 0-11 16,97 13-31-16,-10-7-63 0,-6 2-91 15</inkml:trace>
        </inkml:traceGroup>
        <inkml:traceGroup>
          <inkml:annotationXML>
            <emma:emma xmlns:emma="http://www.w3.org/2003/04/emma" version="1.0">
              <emma:interpretation id="{90E3EE87-1238-48F7-B269-26A36D93DFA3}" emma:medium="tactile" emma:mode="ink">
                <msink:context xmlns:msink="http://schemas.microsoft.com/ink/2010/main" type="inkWord" rotatedBoundingBox="19157,11826 19320,11824 19324,12116 19161,12119"/>
              </emma:interpretation>
            </emma:emma>
          </inkml:annotationXML>
          <inkml:trace contextRef="#ctx0" brushRef="#br0" timeOffset="168563.3755">-7020 6242 317 0,'0'0'240'0,"0"0"-171"0,0 0 67 16,0 0-52-16,0 0-42 15,0 0-4-15,0 0 1 16,60 43 27-16,-48-13-11 15,3 1-16-15,-6 4-17 16,0-2-13-16,1-2-2 16,-2-5-7-16,1 0-7 15,-4-9-62-15,4-4-21 0,-4-8-52 16,-1-5-8 0,4 0-20-16,-7-14 10 0,2-12-59 15</inkml:trace>
        </inkml:traceGroup>
        <inkml:traceGroup>
          <inkml:annotationXML>
            <emma:emma xmlns:emma="http://www.w3.org/2003/04/emma" version="1.0">
              <emma:interpretation id="{574323E5-1B4D-41C0-8723-146EEE16E146}" emma:medium="tactile" emma:mode="ink">
                <msink:context xmlns:msink="http://schemas.microsoft.com/ink/2010/main" type="inkWord" rotatedBoundingBox="19508,11464 19983,11457 19992,12099 19517,12106"/>
              </emma:interpretation>
            </emma:emma>
          </inkml:annotationXML>
          <inkml:trace contextRef="#ctx0" brushRef="#br0" timeOffset="168832.301">-6667 5973 442 0,'0'0'121'16,"0"0"-43"-16,0 0 63 0,0 0-61 16,0 0-30-1,0 0-25-15,36 14 13 0,-27 37 50 16,3 6-34-1,0 7-20-15,-1 6 8 0,0-1-26 16,-3-1-1 0,-2-11-14-16,0-9-1 0,0-18-21 15,-2-13-39 1,0-15-40-16,0-2-47 0,3-10 1 16,2-21 56-16,9-17-15 15,-5-8 10-15,2 1-39 16,-11 29 23-16</inkml:trace>
          <inkml:trace contextRef="#ctx0" brushRef="#br0" timeOffset="169064.2913">-6397 5973 9 0,'0'0'267'0,"0"0"-156"15,0 0 32 1,25-98-25-16,-22 98-32 0,1 0-23 16,6 0 10-1,2 20-27-15,9 21 36 0,1 14-1 16,4 6-19-1,-9 8-5-15,0 4-15 0,-1-4-13 16,2-8-8-16,-13-10-16 0,6-12-5 16,-7-8-2-1,-4-11-53-15,1-6-18 0,-1-10-29 16,0-4-45 0,-1 0-32-16,-10-12-63 0,2-1-106 15</inkml:trace>
        </inkml:traceGroup>
      </inkml:traceGroup>
    </inkml:traceGroup>
  </inkml:traceGroup>
</inkml:ink>
</file>

<file path=ppt/ink/ink4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0.68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9 67 160 0,'0'0'56'16,"0"0"36"-16,0 0 31 16,0 0-4-16,0 0-7 15,0 0-4-15,0 0 5 16,-10-68-14-16,10 68-17 16,0 13-8-16,0 20-42 15,15 20-7-15,5 16-8 16,1 9-10-16,-4-5-2 0,1-7-5 15,-6-15-25-15,-4-20-30 16,-8-14-38-16,0-13-27 16,0-4 22-16,-20-17-49 15,-11-18-51-15,-2 0 13 0,21 14 85 16,-3 8-54 0</inkml:trace>
</inkml:ink>
</file>

<file path=ppt/ink/ink4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0.88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30 95 152 0,'0'0'124'15,"0"0"-16"-15,0 0 20 0,0 0 2 16,0 0-15-16,0 0-23 16,-31 0-16-16,31 0-5 15,19 0-10-15,15 0 16 16,12 0-16-16,9 0-21 0,0 0-25 16,5 0-8-16,-5-5-4 15,-3-2-3-15,-7-3-9 16,-2 3-40-16,-8 1-44 15,-3-3-35-15,-4-4-26 16,0-3-33-16,-24 7 4 16,0-4-99-16</inkml:trace>
</inkml:ink>
</file>

<file path=ppt/ink/ink4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1.28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241 68 528 0,'0'0'91'16,"0"0"24"-16,0 0 1 0,0 0-70 16,0 0 42-16,0 0-16 15,-131 23-24-15,100-2-8 16,6 0-10-16,-2 1-10 16,11 4 8-16,8 0-15 15,8 5-1-15,0 8-11 16,12 3-1-16,19 6 0 0,2-10-1 15,6-11 0-15,4-10-7 16,-6-17-3-16,2 0 6 16,-11-10 5-16,-1-27 9 15,-10-15 4-15,-13-8 0 16,-4-5-1-16,0 4-3 16,-9 9-4-1,-11 13-2-15,1 13-3 16,-5 8-19-16,-2 1-4 15,9 11-35-15,0 0-30 0,9 6 7 16,4 0-77 0,4 0-13-16,0 9-15 0,0 2-44 15,0-6 36-15</inkml:trace>
</inkml:ink>
</file>

<file path=ppt/ink/ink4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1.66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208 18 221 0,'0'0'128'16,"0"0"25"-1,0 0-6-15,0 0-23 16,0 0-33-16,0 0-16 16,-27-19 12-16,-1 19-6 15,1 0-28-15,-6 0-27 16,2 0 30-16,7 17-29 15,2 4-16-15,13 16 8 16,5 1-19-16,4 6 0 0,0 6 3 16,27-6 2-16,9-5 2 15,8-8-2-15,7-1 3 0,9-9-5 16,-5-12-2-16,-9-9 4 16,-4 0 0-16,-15-26-1 15,-15-22 2-15,-12-17 8 16,0-3 4-16,-12 7-11 0,-19 13-7 15,7 18-7-15,-2 14-19 16,8 10-48-16,-2 6-55 16,1 0-84-16,15 13-124 15,4-1-102-15</inkml:trace>
</inkml:ink>
</file>

<file path=ppt/ink/ink4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2.23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35 3 298 0,'0'0'140'0,"0"0"-7"0,0 0 7 16,0 0-20-16,0 0-25 0,0 0-12 15,-29-31-9-15,29 84-33 16,21 34-14-16,0 24-3 16,-5 7-12-16,3-5-12 15,-7-23-3-15,0-21-30 16,0-31-35-16,-4-15-33 16,3-20-21-1,-7-3-20-15,4-29-10 16,-3-28 25-16,-1 18-78 15,0 4-15-15</inkml:trace>
</inkml:ink>
</file>

<file path=ppt/ink/ink4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2.71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210 30 409 0,'0'0'113'0,"0"0"13"16,0 0-16-16,0 0-13 15,0 0-7 1,0 0-10-16,-93-26-17 0,67 26-18 31,-1 0-2-31,7 0-14 0,-1 23-13 16,4 2-10-16,11 10-1 16,6 13-5-16,0 3-2 15,32 0 1-15,4-3 1 16,11-8 0-16,-3-19-4 15,-5-13-5-15,-2-8-11 16,-2-8 18-16,-7-27 4 0,-14-17-1 16,-5-3 4-16,-9-6-5 15,0 5-5-15,0 16 5 16,-11 10 5-16,3 17 0 16,5 10 1-16,3 3 3 15,0 0-1-15,0 0-1 16,0 16 0-1,13 16 9-15,8 10-7 16,0 5 2-16,6 6-5 16,-3 2-3-16,-4 1-3 15,3-3-10-15,-2-10-54 0,-1-21-46 16,-1-13-50-16,-3-9-24 16,-16-9-40-16,0-17-24 15</inkml:trace>
</inkml:ink>
</file>

<file path=ppt/ink/ink4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3.09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19 137 0,'0'0'359'15,"0"0"-230"-15,0 0 35 16,0 0-59-16,0 0 11 0,0 0-23 16,0 0-36-16,123-26 7 15,-71 30-21-15,-1-2-20 16,5 5-3-16,-9-3-7 15,-11 2-4-15,-14-3-4 16,-8 0-5-16,-10 0 2 0,-4 4 0 31,0 2 11-31,-4 8 9 16,-18 5-10-16,0 5-4 0,-6 2-1 16,-3-3 5-1,-4 1-6-15,10-1 19 0,5 4-23 16,6-1 7-16,10 3-7 15,4 7-2-15,0-5 0 16,22 0-3-16,6-4 1 0,4-16-5 16,1-1-5-16,5-13-14 15,-9 0-28-15,6 0 1 16,-7-19-52-16,8-14-22 16,-11-7-50-16,5-12-49 15,-30 32 3-15,0-3-24 16</inkml:trace>
</inkml:ink>
</file>

<file path=ppt/ink/ink4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3.269"/>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0 228 0,'0'0'187'15,"0"0"-51"-15,0 0-10 0,0 0-47 16,0 0 5-16,0 0 9 16,99 35-4-16,-61 0 0 15,8 3-16-15,-3 0-31 0,-5-7-15 16,-4-4-18-16,-10-11-9 15,-1-7-56-15,-11-9-67 16,-4 0-60-16,-8-12-35 16,0-7-74-16,0-5-81 15</inkml:trace>
</inkml:ink>
</file>

<file path=ppt/ink/ink4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3.52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0 490 0,'0'0'162'0,"0"0"11"16,0 0-2-16,0 0-17 16,22 129-18-1,0-55-43-15,-6 16-30 16,1 1-26-16,1 5-24 0,-2-6-8 16,-4-12-3-1,-8-8-4-15,1-22-9 0,-4-14-32 16,-1-17 15-16,0-9-23 15,0-8-33-15,0 0-48 16,-1-3-80-16,-4-14-89 0,5-1-83 16</inkml:trace>
</inkml:ink>
</file>

<file path=ppt/ink/ink4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4.109"/>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 0 498 0,'0'0'122'0,"0"0"-7"0,0 0 12 15,0 0-39-15,0 0-35 16,-8 142-21-16,32-59 0 0,11 12-9 16,-6-9-18-16,2-7-5 15,-7-11-17-15,-10-19-36 16,-2-10-13-16,-7-19-41 16,-5-14-7-16,0-6-4 15,-29-22-34-15,11-4-2 16,-8-4-131-1</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36:46.449"/>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B6E17EB1-8A15-4A25-9F1F-4908C3468BAA}" emma:medium="tactile" emma:mode="ink">
          <msink:context xmlns:msink="http://schemas.microsoft.com/ink/2010/main" type="inkDrawing" rotatedBoundingBox="15411,4492 15510,5747 15017,5786 14917,4531" semanticType="callout" shapeName="Other">
            <msink:sourceLink direction="to" ref="{3C75E9C5-AADD-49C0-8BFE-C340E84E5DB7}"/>
          </msink:context>
        </emma:interpretation>
      </emma:emma>
    </inkml:annotationXML>
    <inkml:trace contextRef="#ctx0" brushRef="#br0">0 0 84 0,'0'0'305'15,"0"0"-271"-15,0 0 70 16,0 0-41-16,0 0-39 15,0 0-20-15,0 0-3 16,12 13 54-16,30 9 1 0,2 3-26 16,-8-2-2-16,-5 3 20 15,-1 4-3-15,-4 12-11 16,-4 6-4-16,-2 21 8 16,1 14-13-16,-8 7-13 15,-5 10 1-15,-7 4-6 0,-1-5-4 31,0-4 5-31,-13-12-3 16,-8-6-1-16,-6-13 2 0,-1-11 2 16,2-14-4-16,4-14-1 15,10-8-1-15,3-8-2 16,5-5 2-16,4-2-4 16,0-2-1-16,0 0-2 15,0 0-5-15,0 0 1 0,13 0 9 16,8 0-1-16,0 0 2 15,9 0 0-15,-4 0 3 16,8-19 3-16,-2-1-1 16,3-15 4-16,-6-4-5 15,2-10 2-15,-10-9 4 16,5 1-8 0,-8-5 3-16,1 6-2 15,-5-5 2-15,-5-6-5 16,-1-3 1-16,-8-3 4 15,0 0-5-15,0 3 2 0,-12 6 2 16,-18 6-4 0,0 2 0-16,-13 12 4 0,-3 2-2 15,-2 10-3-15,2 4-3 16,-1 8 2-16,4 4 1 0,3 0 0 16,12 7 15-16,8 4-7 15,5 1-8-15,8 4 4 16,6 0-4-16,1 0 0 15,0 0-4-15,0 0 2 16,0 0-2-16,0 0 3 0,0 0-3 16,0 0 3-16,0 0-2 15,0 0-2-15,0 0 0 16,1 9 4-16,21 7-6 16,-5 2 7-16,2-1 1 15,0-1 0-15,-7-1 0 16,1-1-1-1,0 7 0-15,3 5 1 16,6-1 6-16,-6 5-4 16,5-8-2-16,-3 3 0 15,-4-6 1-15,1 2-1 0,-6-1 3 16,5 4-3 0,-10 6 1-16,4 8 3 0,-8 13-3 15,4 4 2-15,-4 4-4 16,0 2 0-16,0 4 2 0,0-4 1 15,-8-1-1-15,-15-8 1 16,-1-9-2-16,-7-6-1 16,2-9-13-16,-1-12-11 15,13-7-36-15,5-3-16 16,8-4-28 0,4-2-29-16,0 0-36 15,0 0-118-15,0 0-31 16</inkml:trace>
  </inkml:traceGroup>
</inkml:ink>
</file>

<file path=ppt/ink/ink5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4.294"/>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56 65 247 0,'0'0'137'0,"0"0"16"16,0 0-5-16,0 0-44 16,0 0-18-16,0 0-28 15,0 0-16-15,-56-19-9 0,85 19 7 16,10 0 16-16,16 6-27 15,5-2-20-15,3-1-4 0,1-3-5 16,0 0-24-16,-1 0-77 16,5-20-57-16,-1 2-39 15,-50 8-57-15,-2-1-159 16</inkml:trace>
</inkml:ink>
</file>

<file path=ppt/ink/ink5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4.597"/>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267 91 34 0,'0'0'423'16,"0"0"-355"-16,0 0 65 16,0 0-30-16,0 0-30 15,-134-30-10-15,102 34 15 0,-2 19-23 16,8 6 10-16,3 11-12 16,12 12-16-16,11 7-17 15,0 6-3-15,30-8 1 16,15-9-11-16,12-15-5 0,6-14 3 15,6-19-1 1,-5 0 0-16,-14-22 0 16,-8-21-1-1,-15-10 3-15,-23-12-1 0,-4 6 4 16,-8-2 6-16,-22 13-15 16,0 9-5-16,-5 4-59 15,-4 5-57-15,-2 4-45 16,24 20-69-16,3 3-79 15</inkml:trace>
</inkml:ink>
</file>

<file path=ppt/ink/ink5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5.31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640 135 237 0,'0'0'106'0,"0"0"14"16,0 0-18 0,0 0-9-16,-123-91-3 15,89 74-25-15,-4 4 21 16,0 4-27-16,-1 6 3 0,-4 3-4 16,2 0-11-16,2 12-31 15,8 14-13-15,6-3 1 16,17-1-3-16,4-6-1 15,4-3-3-15,0-4-4 0,8 3-4 16,17-3 3-16,10 4 8 16,8 1 3-16,-1 3 5 15,4 9 10-15,-3-2-2 16,-17 2 1-16,-4-4 7 16,-14 0-8-16,-8 1 1 15,0-3-5-15,-23 6 4 0,-22-4-5 16,-10 8-11-16,-9-5-2 31,-10-3-5-31,3 1-13 0,8-7-28 0,16-7-11 16,21-3 7-16,18-6 9 0,8 0-86 15,38-19-70-15,27-16 79 32,-25 19-67-32,-1-3-122 0</inkml:trace>
</inkml:ink>
</file>

<file path=ppt/ink/ink5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5.661"/>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293 42 166 0,'0'0'275'0,"0"0"-186"16,0 0 47-16,0 0-27 16,0 0-40-16,-123-43 10 15,91 43-11-15,-10 9-24 16,5 17-8-16,9 4 15 15,7 9-36-15,11 5 9 16,10 8-14 0,0 0 0-16,31-1 1 15,8-4-2-15,10-12 0 16,3-13-6-16,-1-19 3 0,-4-3-4 16,-8-7-1-16,-13-28 10 15,-11-9-3-15,-10-8 3 16,-5 2 6-16,0 6-8 15,-5 9-9-15,-16 9-34 0,-4 5-58 16,3 3-39-16,6 0-67 16,4 10-16-16,12 8-36 15,0 0-109-15</inkml:trace>
</inkml:ink>
</file>

<file path=ppt/ink/ink5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5.89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0 502 0,'0'0'96'0,"0"0"52"15,0 0-16-15,0 0-2 16,76 96-37-16,-46-28-24 0,5 14-29 16,3 10-3-16,-8 6-26 0,-1-3-6 15,-3-13-5-15,-6-17-17 16,-2-26-35-16,-6-21-51 15,-4-18-32-15,-2-4-46 16,-2-31-9-16,-4 0-47 16</inkml:trace>
</inkml:ink>
</file>

<file path=ppt/ink/ink5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6.56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29 289 0,'0'0'232'16,"0"0"-111"-16,0 0-14 15,0 0-18-15,0 0 18 16,85 116-33 0,-59-64-3-16,7 4-3 15,-7-8-32-15,3 0-13 16,0-9-5-16,-15-17-11 16,-2-9-7-16,-2-9-1 15,-10-4-5-15,0 0 2 16,4-23-2-16,-4-10 6 0,0-11 11 15,0-4-7-15,0-4 0 0,0 6 3 16,0 7-5-16,4 13-2 16,4 9 2-16,0 7 0 15,4 6 0-15,2 4-2 16,11 0 5-16,1 0 9 16,12 0 3-16,5 18 9 15,3-1-17 1,4 0 1-16,-1 1 7 15,1-5-5-15,-8 4-9 16,0-1 11-16,1-3-11 16,-4-4 0-16,-6 0 1 15,-2-9-2-15,-7 4-2 16,-7-4 0-16,-2 0-2 16,-7-4 0-16,-4-18 2 0,-4-9 4 15,0-6 5-15,-4-2-9 16,-22 12-3-16,0 2 3 15,-8 7 0-15,5 1 2 0,-5 8 3 16,0 5 2-16,0 4 7 16,4 0 7-16,1 13-3 15,11 13-5-15,6 17 2 0,8 5-14 16,4 11 2-16,0 2 7 16,20 4-3-16,10-8-7 15,12-5 4-15,5-14-4 16,9-8 0-16,-1-16-3 15,1-10 2-15,-8-4-3 16,-7 0 0 0,-7-13-6-16,-18-8-31 15,-4-6-39-15,-6-5-57 16,-2-4-58-16,-4 23-83 16,0 0-129-16</inkml:trace>
</inkml:ink>
</file>

<file path=ppt/ink/ink5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7.549"/>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469 196 129 0,'0'0'196'16,"0"0"-116"-16,0 0 21 0,0 0-10 15,0 0-23 1,0 0 2-16,-116-87 16 0,81 70-30 15,-2 4 0-15,-5 4 16 16,2 5-19-16,-1 4-13 16,-5 0-3-16,7 0-8 0,9 4-9 15,4 16-4-15,13 2-6 16,9 13 1-16,4 8-11 16,0 5 7-16,16 4-1 15,15-1-3-15,2-3-2 16,7-9-2-16,6-8-4 15,-2-10-1-15,2-16 6 0,1-5-1 16,-1 0 0-16,-3-18-1 16,-6-16 2-16,-6-6 6 15,-9-6-6-15,-14-2 6 16,-8 5-5-16,0 3-1 16,0 14 0-16,-4 5-2 0,-9 9-2 31,4 2 3-31,1 3 1 15,-6 1-1-15,9 6 3 0,1-3 2 16,0 3-2 0,4 0-2-16,0 0-1 0,0 0-11 15,0 7 12-15,0 15 1 16,0 4 4-16,8 5 0 16,11 3 5-16,1 1-3 0,10 0 1 15,4-2-6-15,9-1 8 16,-1-12-9-16,9-7 0 15,5-8 17-15,-1-5-10 16,-1 0-7-16,-2-18 5 16,-9-15-1-16,-6-11 1 15,-6-3 4 1,-18-5 0-16,-6 8-4 16,-7 2 1-16,0 10-2 15,-16 10 5-15,-14-2-4 16,-8 2 2-16,-9 4-8 0,1 1-14 15,7 8-11 1,14 9-5-16,12 0-32 0,9 4-22 16,4 23-53-16,0 3-9 15,0-4-47-15,21-1 24 0,-9-19 5 16,2-6-33-16</inkml:trace>
</inkml:ink>
</file>

<file path=ppt/ink/ink5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7.90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0 120 217 0,'0'0'116'15,"0"0"45"-15,0 0-39 0,0 0-19 16,0 0-18-16,0 0 10 16,120 35-17-16,-86-2-24 15,0 10-15-15,1-3-14 16,-2 7 6-16,1 1-18 16,-5 4 2-16,-3-10-12 15,-10-15 2 1,-6-14-4-16,-8-13 1 15,-2 0 3-15,0-18-2 16,-16-25 7-16,-12-14-6 16,-2-7 9-16,4 3 6 0,3 2 22 15,11 10-5 1,5 7 3-16,7 7-5 0,0 9-6 16,4 4 1-16,19 9-7 15,6 4 22-15,3 9-37 0,6 0-2 16,1 13-2-16,-9 10 2 15,4 7-5-15,-10 0-58 16,-1-1-79-16,-6-3-44 16,-17-24-107-16,0-2-78 15</inkml:trace>
</inkml:ink>
</file>

<file path=ppt/ink/ink5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9.10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527 345 310 0,'0'0'44'0,"0"0"48"0,0 0 10 16,0 0-20-16,-127-112-30 15,102 90 42 1,-9 4-53-16,0 6 32 16,-1 7-19-16,-3 5-2 15,0 0-8-15,-4 0-17 16,3 1 12-16,5 15-14 15,3 7 3-15,6 3-25 16,13 7 6-16,4 2-5 16,8 9-4-16,0 3 0 0,26 1 0 15,20 1-1-15,1-11 0 16,7-9-1-16,0-16-4 16,-2-9 6-16,-3-4 1 15,-7-13-1-15,-6-24 1 16,-9-4 5-16,-13-14 0 0,-8-1 0 31,-6 3-1-31,0 11 1 0,0 8-2 16,-2 16-1-16,-10 5-1 15,2 8 2-15,-3-3 2 16,0 8 0-16,8 0-2 16,-2 0-3-16,7 0 4 15,0 4-5-15,0 25 0 16,0 12 0-16,15 10 4 0,12 0-2 15,-1-3 3-15,8-17-2 16,-10-9-3-16,7-15-3 16,-9-5-4-16,1-2 7 15,-3 0 2-15,-4-18-1 16,1-16 2-16,-5-6-2 16,3-8 9-16,-5 5-6 0,-1 5-3 15,-1 12-1-15,-7 13-10 16,-1 3 9-16,3 7 0 15,-3 3 1-15,0 0-1 0,4 0 1 16,4 0-10-16,7 13-4 16,9 13 10-16,11 0 4 15,6 3 8 1,12-3-6-16,2-8 10 16,5-5-5-16,-10-9-3 15,-15-4 7-15,-9 0-2 16,-14-17 0-16,-9-14 9 15,-3-15 13-15,0-15 5 16,-11 5-19-16,-11 3-12 16,-5 14 0-16,-1 10 6 0,-12 6-11 15,2 11 0-15,9 4-31 16,8 8-18-16,11 0-9 16,10 3-65-16,0 18-32 15,0-2-41-15,6 3 10 16,16-2 34-16,5-7 5 0,-12-8-8 31</inkml:trace>
</inkml:ink>
</file>

<file path=ppt/ink/ink5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39.50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0 173 62 0,'0'0'105'0,"0"0"38"16,0 0-3-16,0 0-5 0,0 0-27 16,0 0-22-16,0 0 20 15,128 65-10-15,-97-18-27 16,3-3-24-16,-6 0 5 0,3-5-31 15,-11-14-16-15,-6-9 2 16,-6-11-5-16,-8-5 2 16,0 0 3-16,0-17-1 15,-1-25-4-15,-18-12 8 16,5-6-7-16,-3-4 1 16,11 7 0-16,6 6-1 0,0 8 14 15,0 12-2-15,29 9 14 16,10 9-16-16,14 9 7 15,13 4 12-15,8 0-5 0,-6 27 8 16,-3 7 8 0,-7 5-16-16,-6 9 2 0,-15-1 0 31,-10 5-13-31,-8 0-6 16,-10-9-3-16,-4-12-5 0,-2-11-29 15,-2-14-27-15,-1-6-24 16,3 0-16-16,-2 0-32 15,2 0-44-15,4 0-37 16,-7 0-32-16,0-2-118 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36:44.647"/>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4DBFAA25-D17B-4D36-9724-F1AD71A616C5}" emma:medium="tactile" emma:mode="ink">
          <msink:context xmlns:msink="http://schemas.microsoft.com/ink/2010/main" type="inkDrawing" rotatedBoundingBox="5185,4510 5257,5761 4601,5799 4528,4547" semanticType="callout" shapeName="Other">
            <msink:sourceLink direction="with" ref="{60359790-E840-47C2-BA95-99C98A4AE331}"/>
          </msink:context>
        </emma:interpretation>
      </emma:emma>
    </inkml:annotationXML>
    <inkml:trace contextRef="#ctx0" brushRef="#br0">387 0 199 0,'0'0'197'0,"0"0"-147"0,-111 41 34 16,87-29-14-16,-1 0-13 16,-2 1 7-16,7 1-7 15,1-1-23-15,3 2 29 16,0 0-9-16,3-2-22 15,-1 7-9-15,1-1-6 16,1 11 13-16,-4 4-23 0,4 8 0 16,-3 13-7-16,7 0 8 15,-4 6 0-15,8 3 4 16,0 1-4-16,-1 0 5 16,5 9 0-16,0 2-9 15,9 1-2-15,20-1 0 16,17 0 0-1,10-14-2-15,11-11 2 16,5-11-2-16,3-11 1 16,-12-12 1-16,-7-11-1 15,-20-1-1-15,-13-5-1 0,-15 0 1 16,-4 0 2 0,-4 0 3-16,0 0 6 0,0 0 1 15,0 0 1-15,-12 0 2 16,-7-14-15-16,-9-7 1 0,-11-4 1 15,-7-3 7-15,0-2-4 16,-10-1-5-16,5-7 0 16,-1-3-1-16,5-4-2 15,6-9-1-15,2-5 4 16,9-2-10-16,17-7 6 0,9-2 1 16,4-4 2-16,0-2-3 15,0 0-2-15,12 4 5 16,3 7-2-16,5 8 0 15,9 11 0-15,10 5-2 16,4 12 0-16,13 8-3 16,3 8 8-1,5 7 0-15,-1-1 1 16,-7 6-1-16,-12-4 2 16,-8 5-1-16,-12 0-1 15,-5 0 0-15,-11 0 0 0,-8 0 1 16,0 0 0-1,0 0-1-15,0 0-36 0,0 0-37 16,0 0-21-16,0 0-47 0,4 0-34 16,-4 0-36-16,4 0-166 15</inkml:trace>
  </inkml:traceGroup>
</inkml:ink>
</file>

<file path=ppt/ink/ink6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40.31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128 181 482 0,'0'0'33'0,"0"0"70"16,0 0 7 0,0 0-60-16,0 0 6 15,11 109-3-15,9-41 3 16,3 6-20-16,-1 13-1 0,-1 11-12 15,-7 2-11 1,-2-13-11-16,-8-18 5 0,-1-26-4 16,-3-30 1-16,0-13 4 15,-4 0-7-15,-21-35-12 16,-14-24-12-16,-4-20 24 16,-3-11 4-16,5-5 4 15,9 4-5 1,11 9-2-16,15 7 11 0,6 6-4 15,0 9 9-15,19 8-4 16,13 4-2-16,11 10 1 16,5 8 0-16,0 12-5 15,0 10 2-15,-2 8-1 16,-12 0-1-16,-1 4 13 16,-12 22-11-16,-5 5-3 0,-8 8 19 15,-8 3-10 1,0 1-1-16,-32 1-5 0,-12-9 0 15,-7-9-9 1,1-5-18-16,5-12-25 0,9-6-26 16,11-3 7-16,12 0-37 0,13-22-37 15,0-11-18 1,27-6 25-16,-4 21-16 0,1 5-80 16</inkml:trace>
</inkml:ink>
</file>

<file path=ppt/ink/ink6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40.62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0 171 163 0,'0'0'141'16,"0"0"33"0,106 9-42-16,-83 17-9 0,1 9-14 15,2 7-22 1,-9 1-1-16,2-4-44 0,-7-8-7 16,-1-5-9-16,-7-10-4 15,-4-3-1-15,2-9-12 16,-2-4-1-16,0 0 0 15,0-13-8-15,0-20-14 16,-6-8 1-16,-5-6 13 16,11 1 0-16,0 2 1 15,0-4 1-15,27 4-2 16,7-6 0-16,1 11 1 0,3 12-1 16,-5 11-27-1,2 11-73-15,1 5-24 16,4 0-27-16,3 21-29 15,8 5-26-15,-6-8-32 0,-31-10 238 16,-4-8 0 0</inkml:trace>
</inkml:ink>
</file>

<file path=ppt/ink/ink6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40.92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302 66 9 0,'0'0'239'0,"0"0"-235"0,0 0 154 16,0 0-22 0,0 0-6-16,0 0-41 0,-28-35-5 15,-3 26-35 1,-2 5 20-16,-2 0 12 0,1 4-20 15,-1 0-13 1,0 4-4-16,4 13-26 0,8 5 1 16,9 9-3-16,12 8-6 15,2 7-9-15,8 2 0 16,23-4 4-16,11-5 5 16,0-9-6-16,4-14 2 15,-2-6 5-15,-3-10-10 16,-6 0 9-16,-8-13-8 15,-8-22 6-15,-9-8 1 16,-10-1 1-16,0-2-10 16,-6-3-65-16,-10 11-49 15,-3-2-74-15,3 6-28 0,9 26-50 16,2-1-168 0</inkml:trace>
</inkml:ink>
</file>

<file path=ppt/ink/ink6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41.35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0 552 0,'0'0'73'15,"0"0"40"-15,0 0 5 0,0 0 16 16,90 135-23-16,-52-70-26 16,-2 4-17-16,-1-5-51 15,-1 1-10-15,-4-14 1 0,-8-10-4 16,-5-17-4-1,-13-15-5-15,-4-9-13 0,0 0 0 16,0-22 15 0,0-21 0-16,0-5 0 0,0 2 5 15,0 2-4-15,29 5 4 16,15 13 1-16,10 3-1 16,10 20 13-16,1 3-11 15,1 17 10-15,-5 22 7 16,-11 1 8-16,-12 7-7 15,-16-9-5-15,-18 1 0 16,-4-4-4-16,-15 0 7 16,-26-5-3-16,-13 0-11 15,-13-4-6-15,-9-8-7 16,-4-9-46-16,4-9-9 0,13 0-12 16,21-13-50-1,25-18-21-15,17-12-64 16,0-5-8-16,23 26 51 15,-2 5-125-15</inkml:trace>
</inkml:ink>
</file>

<file path=ppt/ink/ink6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41.94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0 261 0,'0'0'301'0,"0"0"-264"0,0 0 112 15,0 0-34 1,101 107-26-16,-69-24-9 0,3 12 4 15,3 10-27 1,-1-5-24-16,-1-10-19 0,-3-15-14 16,-6-24-1-1,-7-18-40-15,-9-16-26 0,-6-17-49 16,-5 0-31-16,0-30-5 16,0-12 22-16,-5-1 45 15,-3 8 61-15,0 4 24 16,8 9 20-16,0 1 28 15,0 8 22-15,20 4 3 16,16 0-32-16,15 2-16 16,8-3 42-16,5 3-44 15,1-3 20-15,-3 1-1 0,-5-4-4 16,-10 4 1 0,-12 2-17-16,-15-6 5 0,-11 0-16 15,-9-13-4 1,0-5 24-16,-23-8 30 0,-11 0-49 15,-4 0 4 1,-3 13-2-16,1 8 22 0,-4 7-12 16,5 11 24-1,4 0-22-15,8 11 28 0,3 16-23 16,6 12-11-16,4 8-11 0,6 10 11 16,8 8-4-1,0 3-10-15,4-2-2 0,28-1-4 16,5-10 0-1,4-7-12-15,2-13-3 0,-2-10-21 16,-1-12-21 0,0-13-3-16,-2 0-23 0,-9-43-30 15,1-18-53-15,-12-11-24 16,-3-6 32-16,-6 8-87 16,-1 15 50-16</inkml:trace>
</inkml:ink>
</file>

<file path=ppt/ink/ink6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42.53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0 135 107 0,'0'0'172'0,"0"0"-32"15,0 0-11-15,0 0-23 16,0 0-18-16,0 0-13 16,20-18 1-16,-3 58 16 15,6 8-7-15,4 13-15 16,1 3-13-16,-1 5-22 16,-3-12-12-16,-7-7 5 15,-2-15-18-15,-10-17-9 0,-2-14-1 16,-3-4-6-1,0-17-2-15,0-23-16 0,-15-19 18 16,-4-3 6 0,3-2 6-16,-1 0-6 0,9 10 3 15,4 3-3-15,4 4 4 0,0 13 9 16,12 4 1 0,13 11-12-16,10 6 15 0,0 6-11 15,6 7 1 1,1 0-6-16,0 7-1 0,1 28 10 15,0 8 2 1,-1 14 4-16,-4 11 12 0,0 2-10 16,-10-1-5-1,-3-12-10-15,-9-22 1 0,-8-14-3 16,-5-18-1-16,-3-3 0 16,0 0-10-16,-3-25-3 15,-15-18-19-15,-5-13 26 16,0-5 6-16,6 4-2 15,6 10 3-15,6 0-2 16,5 12 1-16,0 5-2 16,8 8 4-16,24 9 11 15,13 13 16-15,2 0-29 0,9 13 0 16,-2 18 6 0,-6 16-2-16,-3 5 8 0,-7 12-1 15,-10 7-3-15,-3 5 4 16,-9-1-9-16,-1-16-3 15,-7-19-20-15,-4-19-44 16,-3-12-33 0,2-9-27-16,-2 0-72 0,-1-9-49 15,0-8-95-15</inkml:trace>
</inkml:ink>
</file>

<file path=ppt/ink/ink6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42.99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385 98 135 0,'0'0'576'16,"0"0"-506"-16,0 0-70 16,0 0 94-16,0 0-82 15,0 0 40-15,-114-99 49 16,76 99-61-16,-9 0 16 15,-1 0 23-15,2 0-24 16,9 13-29-16,7 0 37 16,14 3-43-16,10 0-7 15,6 7-4-15,0 3-9 16,12 4-4-16,21 1 4 0,7-5 3 16,6-1-3-1,2 2 11-15,0-5 5 16,0 7-12-16,1 7 3 15,-6 6 7-15,-4 6-3 0,-10 4 12 16,-11-4-1 0,-8-10-6-16,-10-16 2 0,0-9-9 15,-5-10 3-15,-24 2-2 0,-9-5-10 16,-2 0-15 0,-8 0-16-16,8 0-11 0,4-5-53 15,13 2-26 1,15-6 9-16,8 0-114 0,0 5-52 15,0-5-17 1</inkml:trace>
</inkml:ink>
</file>

<file path=ppt/ink/ink6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43.18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1062 0,'0'0'28'15,"0"0"16"1,0 0 119-16,95 100-95 0,-72-65-23 0,-7-5-18 16,-3-5-27-1,-8-12-24-15,-2-5-68 0,-3-8-54 16,0 0-107 0,0-8-180-16</inkml:trace>
</inkml:ink>
</file>

<file path=ppt/ink/ink6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47.489"/>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69 4 20 0,'0'0'403'15,"0"0"-330"-15,0 0 30 0,0 0-21 16,0 0-25-16,0 0-12 16,0 0-3-16,-26-7 12 0,26 7 9 15,0 0-1-15,0 0-5 16,0 0-7-16,0 13-11 15,14 11-8-15,7 3-6 16,4 7 3 0,-1 1-10-16,-1 0-10 15,1 0 2-15,-1 4-5 16,6-2 0-16,-2 3-3 16,-3-6 3-16,1-6-3 15,-6-12-2-15,-7-7 0 16,-4-5-1-16,-8-4-3 15,0 0 2-15,4 0 0 0,-4 0 2 16,0 0-5-16,0 0 0 16,0 0 1-16,0 0-3 15,0 0 3-15,0 0 3 16,0 0 0-16,0 0-1 16,0 0-4-16,0 0 1 0,0 0 1 31,0-9 2-31,0 1 0 0,0-1 2 15,0-4 1-15,-8 4 0 16,0-9 0-16,0 2 2 16,-2-6-3-16,5 0 1 15,-3 4-1-15,4-2-1 16,-1 3 0-16,1-5-4 16,0 3-36-16,0-1 23 0,-4-2 14 15,8 5-26-15,-4 0 17 16,0 3 8-16,4-3-6 15,-8 0 5-15,3-1 6 16,0 2 1-16,4 2-1 16,-2 5 0-16,3 6 0 15,0 3-1-15,0 0 1 0,0 0 29 16,0 0-16-16,0 0-11 16,0 0 1-16,0 0 0 15,0 0 2-15,0 0 10 16,0 0 5-16,-1 0 4 15,-7 7 1-15,-4 12 2 0,-4 2-15 32,-3 5-7-32,-2 3 9 0,1-2-13 15,-3 4 9-15,3 3 4 16,-5 1-9-16,6 3 6 16,3-8-6-16,0 1 9 15,8-9-9-15,-3-5-5 16,7-7 1-16,4-10-3 15,0 0 2-15,0 0 0 0,0 0 0 16,0 0 0-16,0 0 2 16,0 0-2-16,0 0 0 15,0 0-1-15,0 0-1 16,0 0-2-16,0 0 2 16,0 0-3-16,0-2 1 15,4-15 4 1,15-5 4-16,1-12-1 15,2-1 1-15,8-3-1 16,-9 3-2-16,1 9 1 16,-6 0 0-16,-8 9-2 0,0 0 0 15,-2 11-7 1,1-1-3-16,-3 6 0 0,-3-3-2 16,4 0-14-16,-5 4-12 0,0 0-30 15,0 0-20-15,0-5-47 16,0 5-41-16,0 0-31 15,0-4-107-15</inkml:trace>
</inkml:ink>
</file>

<file path=ppt/ink/ink6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56.91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115 24 69 0,'0'0'16'0,"0"0"7"0,0 0 14 16,0 0-11-16,0 0-10 16,0 0 6-16,0 0-2 15,0 0-1-15,0 0-2 0,0 0 6 16,0 0 1-16,0 0-3 16,0 0-2-16,0 0 4 15,0 0 6 1,0 0-4-16,-8 0 1 15,4 0 6-15,-4 0 4 16,-2 0 3-16,2 0 1 16,0 0-9-16,-2-3 16 15,2 3-1-15,-4 0-9 16,1-5 4-16,3 5-1 16,1-4-1-16,2 4-1 0,1 0-6 15,1-4-5-15,3 4 2 16,-1 0 9-16,1 0-11 15,0 0-3-15,0 0-7 16,0 0-13-16,0 0-3 16,0 0-1-16,4 0-1 0,14 0 1 15,15 0 6-15,11 0 19 16,2-2 0-16,9-2-4 0,7 4-3 16,3 0 0-1,8 0-3-15,-5 0 4 0,0 0-6 16,-13 6 1-16,-13 2-4 15,-11-3-5-15,-11-5 1 16,-11 0-1 0,-4 0 9-16,-5 0-2 15,0 0 6-15,0 0 3 16,0 0-8-16,0 0 3 16,0 0-6-16,0 0-9 15,0 0 3-15,0 0-3 16,0 0-1-16,0 0 0 15,0 0-18-15,0 0-10 0,0 0-11 16,-5 0-20-16,-4 3-16 16,0 1-31-16,1 1-78 15,5-1-70-15,2 0-56 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38:16.880"/>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B1776602-1222-4506-B646-36784E66A025}" emma:medium="tactile" emma:mode="ink">
          <msink:context xmlns:msink="http://schemas.microsoft.com/ink/2010/main" type="writingRegion" rotatedBoundingBox="7465,7509 10226,7601 10193,8576 7433,8484"/>
        </emma:interpretation>
      </emma:emma>
    </inkml:annotationXML>
    <inkml:traceGroup>
      <inkml:annotationXML>
        <emma:emma xmlns:emma="http://www.w3.org/2003/04/emma" version="1.0">
          <emma:interpretation id="{B036FF8C-D40E-46C2-BE94-D48DC8F36CFD}" emma:medium="tactile" emma:mode="ink">
            <msink:context xmlns:msink="http://schemas.microsoft.com/ink/2010/main" type="paragraph" rotatedBoundingBox="7465,7509 10226,7601 10193,8576 7433,8484" alignmentLevel="1"/>
          </emma:interpretation>
        </emma:emma>
      </inkml:annotationXML>
      <inkml:traceGroup>
        <inkml:annotationXML>
          <emma:emma xmlns:emma="http://www.w3.org/2003/04/emma" version="1.0">
            <emma:interpretation id="{AEFBB622-78ED-4CCD-BD2E-B33B4787B276}" emma:medium="tactile" emma:mode="ink">
              <msink:context xmlns:msink="http://schemas.microsoft.com/ink/2010/main" type="line" rotatedBoundingBox="7465,7509 10226,7601 10193,8576 7433,8484"/>
            </emma:interpretation>
          </emma:emma>
        </inkml:annotationXML>
        <inkml:traceGroup>
          <inkml:annotationXML>
            <emma:emma xmlns:emma="http://www.w3.org/2003/04/emma" version="1.0">
              <emma:interpretation id="{95F1EC3F-7555-423E-947F-90849B913DC7}" emma:medium="tactile" emma:mode="ink">
                <msink:context xmlns:msink="http://schemas.microsoft.com/ink/2010/main" type="inkWord" rotatedBoundingBox="7465,7509 10226,7601 10193,8576 7433,8484"/>
              </emma:interpretation>
              <emma:one-of disjunction-type="recognition" id="oneOf0">
                <emma:interpretation id="interp0" emma:lang="" emma:confidence="0">
                  <emma:literal>give</emma:literal>
                </emma:interpretation>
                <emma:interpretation id="interp1" emma:lang="" emma:confidence="0">
                  <emma:literal>gre</emma:literal>
                </emma:interpretation>
                <emma:interpretation id="interp2" emma:lang="" emma:confidence="0">
                  <emma:literal>gue</emma:literal>
                </emma:interpretation>
                <emma:interpretation id="interp3" emma:lang="" emma:confidence="0">
                  <emma:literal>gave</emma:literal>
                </emma:interpretation>
                <emma:interpretation id="interp4" emma:lang="" emma:confidence="0">
                  <emma:literal>gone</emma:literal>
                </emma:interpretation>
              </emma:one-of>
            </emma:emma>
          </inkml:annotationXML>
          <inkml:trace contextRef="#ctx0" brushRef="#br0">1168-45 261 0,'0'0'76'0,"0"0"72"0,0 0-48 15,0 0-3 1,0 0-15-16,0 0-10 0,-82-48-7 15,58 48-1 1,-8 0-6-16,8 8-11 0,4 15-32 16,1-1 17-1,7 4-28-15,4 4 4 0,8 0-8 16,0 8 0-16,12-1 5 16,19-2-4-16,1-9-1 15,8-9-6-15,-7-14-2 0,5-3 7 16,-7 0 1-1,-10-16-1-15,-5-16 4 0,-16-6-7 16,0-7-2 0,0-5-6-16,-12 10-28 15,-4 6 15-15,7 16-25 0,4 11 18 16,4 3 10-16,1 4 14 16,0 0-1-16,0 20-21 15,27 21 30-15,1 1 15 16,11 6 36-16,1 2-6 15,-4-2-13-15,-1 0 31 16,-6 0-23-16,-6-1 3 16,-11-6-6-16,-8-3-5 15,-4 0-2-15,0 5 1 16,-16-4-11-16,-15-4-11 0,-6-9-2 16,-6-5-7-1,-5-9-11-15,-3-10-45 0,5-2-17 16,12 0-42-1,14-9-26-15,13-21-45 0,7-5-7 16,0 13 43 0,11 4-52-16</inkml:trace>
          <inkml:trace contextRef="#ctx0" brushRef="#br0" timeOffset="821.806">1340-62 249 0,'0'0'85'0,"0"0"44"16,0 0-49-16,0 0 0 15,0 0 8-15,0 0-7 0,44 7-4 16,-36 12 4-16,7 3-25 16,-3 4-9-16,8 5-7 15,2 7-11-15,12 2 0 16,1 0-16-16,3-6-2 15,8-8 10-15,-7-10-17 16,-7-12 0 0,-1-4-4-16,-10 0 0 15,-9 0 2-15,0-21 1 16,-1-13-2-16,-11-5 9 16,0-11-4-16,0-5-6 15,0-5-7-15,0 7-2 16,-15 1-6-16,3 6 0 15,0 16-7-15,-1 12 10 0,1 9 12 0,7 9 4 16,4 0 5 0,1 0 3-16,0 0-6 0,0 0-6 15,0 13 5-15,10 5 5 16,15 4 6-16,5-1 14 16,11 1-23-16,11 2 23 15,7-9-18 1,1-2 7-16,-1-10-18 15,-3-3 4-15,-9 0-5 16,-13-3 0-16,0-10 3 16,-18-2-3-16,-6-5 1 15,-8-1 0-15,-2-10 5 16,0-3 4-16,-4-2-5 16,-16 2-5-16,0 8-2 0,-2 8-3 15,0 9 5-15,6 7-1 16,-7 2 3-16,3 0-2 15,-3 11 4-15,7 11-1 16,-1 14 7-16,9 2-6 16,8 14 7-16,0 3 12 0,4 2 2 15,18 4-6-15,12 0 4 16,0-7-5-16,8-8 1 0,1-16-16 16,-1-9 2-16,8-8-5 15,1-13 2-15,5 0 1 16,-1 0 1-16,-11-21 3 15,-11-5 0-15,-7 2-4 16,-10 0-1 0,-4 7 5-16,-12 4-5 15,0 4-2-15,0 5-25 16,0-2-48-16,0 3-49 16,-4 3-71-16,-4 0-164 15,-4 0-326-15</inkml:trace>
          <inkml:trace contextRef="#ctx0" brushRef="#br0" timeOffset="-2180.2052">-149-199 186 0,'0'0'66'0,"0"0"-23"0,0 0 12 16,0 0-7-16,0 0 6 15,0 0 16-15,0 0-4 16,-13-5 0-16,13 0-16 16,0-8-23-16,0-4 4 15,13-4 4-15,7-1-7 16,0 0-8-16,7-4-14 15,3 8 0-15,12 3-2 16,-3 6 2-16,3 5 12 16,4 4-5-16,-7 0-1 15,-2 0 3-15,-2 15 24 0,-9 7-16 16,0-3 14-16,-10 3-2 16,-4-11-16-16,-7-6-7 15,5-5-10-15,-2 4-2 16,0-4 1-16,8 3-1 15,-4-3 0-15,7 0-2 16,-2 0 2-16,-1 0 4 16,1-10 5-16,5-1-8 15,-6-1 4-15,1 7-3 0,10 1-2 16,-2 4-1 0,13 0 1-16,14 0 2 15,3 0 0-15,13 0 2 16,-1 0 4-16,-3 0-1 0,-4 0 1 15,-9 0-7 1,-17 0 8-16,-8 0-3 0,-10 0-6 16,-8-3 2-1,-3-1 2-15,2-2 1 0,-2 3 1 16,5-1 0-16,-2-2-1 0,4 6-5 16,-4 0-1-1,9 0 1-15,6 0 2 0,5 0 2 16,7 6 5-1,-5 1-2-15,8 2-1 0,-8-5-5 16,-1 2 1-16,-8-4 0 16,-2-2-2-16,-11 0 0 15,-4 0-1 1,0 0-7-16,-4 0-49 0,0 5-48 16,0 3-128-16,0-3-43 15,0 1-196-15</inkml:trace>
          <inkml:trace contextRef="#ctx0" brushRef="#br0" timeOffset="-990.2687">-2 0 263 0,'0'0'182'15,"0"0"-110"-15,0 0 25 0,0 0-24 16,0 0-20 0,0 0-22-16,-4 21 26 0,39 14 16 15,2 12-13 1,6 1-25-16,-4 0 14 15,-1-6-14-15,0-3-21 16,1-8-5-16,-10-6-5 0,-2-10 0 16,-7-8-4-1,-8-7-11-15,-8 0 5 0,-4-17 6 16,0-23 10-16,0-20 13 16,-12-4-15-16,-4 3-7 15,1 13-1-15,7 14-2 0,4 16-12 16,4 10-43-1,0 8-20-15,0 0-44 0,0 0-13 16,23 4-20 0,-15 4-54-16,0-3-141 15</inkml:trace>
          <inkml:trace contextRef="#ctx0" brushRef="#br0" timeOffset="-510.2452">772 0 423 0,'0'0'84'0,"0"0"-27"15,0 0-1-15,0 0-1 16,0 0-10-16,-139-19 7 0,103 19-17 16,4 0 17-1,-3 0 3-15,10 19-13 0,2 2-18 16,7 9 0-1,16 5-9-15,0 2-14 0,8 2 5 16,23-2 5 0,6-8-5-16,6-10-2 0,-3-16-4 15,-4-3-3-15,-5 0 3 0,-11-30 4 16,-11-13 5 0,-9-5-1-16,0 0 4 0,-4 5-12 15,-13 13 0 1,5 17 0-16,8 8 2 0,-1 5 3 15,5 0-1 1,0 0-4-16,0 10-15 16,13 11 15-16,7 9 3 15,6 3 0-15,4-1 0 0,-8 1-2 16,7-5-1-16,-4-6-51 16,-2-1-18-16,5-13-43 15,-2-4-20-15,8-4 20 16,1 0 6-1,-3-20 7-15,4-6-65 0,-32 7-45 16,4 1 208-16</inkml:trace>
        </inkml:traceGroup>
      </inkml:traceGroup>
    </inkml:traceGroup>
  </inkml:traceGroup>
</inkml:ink>
</file>

<file path=ppt/ink/ink7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2:57.48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8 0,'159'8'0'16</inkml:trace>
</inkml:ink>
</file>

<file path=ppt/ink/ink7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14.177"/>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69 87 171 0,'0'0'51'0,"0"0"-19"0,0 0 34 15,0 0 2 1,0 0-10-16,0 0 3 15,0 0 3-15,0 0 6 0,0 0 2 16,0 0-18-16,0 0 2 0,-38-9-9 16,38 9-13-16,0 0-9 15,0 0-2-15,0 0-7 16,0 0 1-16,0 0 8 16,0 0 6-16,0 0 1 15,0 0-2 1,0 0-3-16,0 0-1 15,0 0-7-15,0 0-8 16,0 0 0-16,0 0-3 16,0 0-3-16,0 0-2 15,0 0 2-15,0 0-1 16,0 0 0-16,0 0 5 16,0 0-1-16,0 0 0 0,0 0 3 15,0 0-4-15,0 0-2 16,0 0 4-16,0 0-4 15,0 0-1-15,0 0-2 0,0 0 0 16,0 0-1 0,0 0-1-16,0 0 1 15,0 0 1-15,0 0-1 0,0 0 0 16,0 0-1-16,0 0 0 0,0 0-3 16,0 0-5-16,0 0-2 15,0 0 0-15,0 0 3 16,0 0-1-16,0 0 3 15,-2 0 1-15,2 0-3 16,0 0 1 0,0 0-6-16,0 0 2 15,0 0-4-15,0 0 0 16,0 0 1-16,0 0-3 16,-4 0 5-16,2 0-9 15,-4-4-2-15,1 4 5 16,-1-4-15-16,4 0-12 15,0 3 2-15,2 1-9 0,0 0-3 16,-2 0-7-16,2-5-4 16,0-3-11-16,0-5-32 15,0 0 30-15,0-4-8 0,0 13-31 16,0-1-80-16</inkml:trace>
</inkml:ink>
</file>

<file path=ppt/ink/ink7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15.28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23 0 227 0,'0'0'10'0,"0"0"-10"15,0 0 32-15,0 0 19 0,0 0-9 16,0 0-11-16,-20 14 9 16,18-14 20-16,2 0-9 15,0 0 24-15,-3 0 7 16,3 0-20-16,0 0-16 0,0 0 1 16,0 0-5-16,0 0 2 31,0 0-9-31,0 0-11 0,0 0-12 15,13 0-7 1,18 0 15-16,8 0 18 0,8 0-7 16,5 0-9-16,3 3 5 15,5-1 0-15,1 1 9 16,1 1-25-16,-1 1 9 16,5 3-1-16,-1 1-4 0,1 1 2 15,-6-1-2-15,-7-2-6 16,-6 2 4-16,-2-5-2 15,-6 5-4-15,-1-1 10 16,-6-4-8-16,-3 1-5 16,-2 0-2-16,-3-1 6 15,0 4-2 1,1-7 0-16,-4 3-1 16,-3-1 3-16,-2 4-7 15,-1-4 1-15,4 1 0 0,-3-4 1 16,-2 4 2-1,-2-3 3-15,-3-1-2 0,0 0-4 16,-4 0 2-16,2 0 5 16,-2 0-4-16,-1 0 0 0,0 0-3 15,0 0 0-15,-4 0 1 16,3 0-1-16,-3 0 0 16,0 0 2-16,0 0-1 15,0 0 2-15,0 0 0 16,0 0 1-16,0 0 0 15,0 4 0-15,0-4 1 0,0 0-2 16,0 0-2-16,0 0-2 16,0 0 2-16,0 0-3 15,0 0 1-15,0 0 1 16,0 0 0-16,0 0-1 16,0 0-1-16,-8 0-2 15,0 0-14 1,0 0-15-16,-4 0-11 15,1 0-30-15,-4 0-41 16,3 0-8-16,2 0-39 0,3-4-45 16,7 4-33-16,0-1-77 15</inkml:trace>
</inkml:ink>
</file>

<file path=ppt/ink/ink7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16.684"/>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186 151 114 0,'0'0'182'16,"0"0"-180"-16,0 0 30 15,0 0 20-15,0 0-44 16,0 0-4-16,0 0 15 0,0-39 6 15,0 36-10-15,0 3 22 16,0-4 17-16,0 4-2 16,0 0 5-16,0 0 3 15,0 0-8-15,0 0-12 16,0 0-11-16,-8 0-7 16,0 0 7-16,-3 0-16 0,-4 0 1 0,-1 7 4 15,-2 10-8 1,-4 2-8-16,1 2 0 0,2 4 0 15,1-7 2-15,5-6-1 16,3-2 0-16,3-2 0 16,3-8-1-16,4 0 0 15,0 0-2 1,0 0-7-16,0 0-4 16,0 0 10-16,9-18-2 15,16-7 3-15,4-10 7 16,-1-4-2-16,0 6-4 15,0 2 2-15,-5 9-3 16,-6 1 1-16,-2 7 0 16,-3 14 0-16,-5-4 1 0,-3 4 1 15,-3 0 6-15,2 0 5 16,1 0-2-16,2 13 22 16,0 5-4-16,0-1-12 15,-2-1-11-15,-2-3-1 16,-2 2-4-16,0-2 1 0,0 7-3 31,0 10-10-31,0 1-24 0,0 0-19 16,0-1-13-1,0-8 6-15,2-14-28 0,-2-4 8 16,0-4-23-16,0-12 13 16,0-3-30-16,0-5-70 15</inkml:trace>
</inkml:ink>
</file>

<file path=ppt/ink/ink7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17.05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0 359 0,'0'0'45'0,"0"0"40"16,0 0 33-16,0 0-34 31,0 0-25-31,0 0 0 0,0 0 7 16,24 72 13-16,-3-19-37 15,-1-1 2-15,2 0-12 16,-2-3-17-16,-4-8-10 15,-2-5-5-15,-5-11 0 16,-3-12-27-16,-6-13-42 16,0 0-23-16,0-13-6 0,-17-18-13 15,-10-8-67-15,-4 0 48 16,19 27-34-16,3 2-27 16</inkml:trace>
</inkml:ink>
</file>

<file path=ppt/ink/ink7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17.28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43 99 266 0,'0'0'99'16,"0"0"50"-16,0 0-40 16,0 0-3-16,0 0-18 15,0 0-21-15,-43 0-39 16,67 0 7-16,15 0 9 0,13 0 19 16,7 0-13-16,5 0 13 15,-2 5-38-15,-6-5-3 16,-9 0-10-16,-13 0-7 0,-9 0-5 15,-12 0-12-15,-5-5-46 16,-4-8-44-16,-4-12-30 16,0-6-54-16,0 14-63 15,0 4-105-15</inkml:trace>
</inkml:ink>
</file>

<file path=ppt/ink/ink7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17.68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0 280 0,'0'0'337'16,"0"0"-289"-16,0 0 38 16,0 0 4-16,0 0-7 15,17 142-21-15,-2-81 5 0,-2 8-26 16,-2 5-14-16,-2-4-20 16,1-15 1-16,-5-20-7 0,-1-14-1 15,-1-21-1-15,-2 0-16 16,-1 0-1-16,0-21 18 15,0-18-4-15,3-9 3 16,5-9 0-16,6 6-8 16,7 3 9-16,4 5 0 0,3 3-3 15,3 15 3-15,-1 9 1 16,-4 6 3-16,-1 10 3 16,3 8 2-16,-4 23 18 15,2 13 3-15,-6 12-8 16,-4 5-5-16,-4 4-14 15,-4-6-3 1,-1-19-14-16,-3-15-52 16,-4-16-39-16,0-9-43 15,0 0 33-15,0-26-69 16,-11-8-76-16,7 12 132 0,0 9-1 16</inkml:trace>
</inkml:ink>
</file>

<file path=ppt/ink/ink7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18.15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0 304 228 0,'0'0'37'0,"0"0"83"0,0 0-17 16,0 0-25-16,0 0-5 16,0 0 13-16,102-25-2 15,-62 19-19-15,7 2-17 16,-2 0-12-16,1 0-2 16,-6 3-11-1,-11-7-11-15,-9-1-6 16,-7 0 4-16,-7-4 0 15,-6-4 0-15,0-5 11 16,0-8-4-16,-12-1-4 16,-15-3-1-16,-6 9-8 15,-3-1 5-15,-2 8-4 16,8 6 10-16,0 7-1 0,6 5 29 16,2 0-13-16,5 17-26 0,3 18 12 15,7 13-1 1,7 7-5-16,0 6 12 0,0 1-12 15,19-3 8-15,10-6-3 16,10-5-5-16,8-6-3 16,10-8 7-16,5-12-4 0,-1-8-4 15,-3-6 12-15,-10-4-6 16,-9-4-4-16,-5 0 3 16,-11 0-1-16,-4 0-3 15,-7 0-6-15,-4 0 2 16,-2-4-3-16,-2 4-28 15,-2-4-37 1,0 4-24-16,-2 0-29 16,0 0-63-16,0 0-69 15,0 0-117-15</inkml:trace>
</inkml:ink>
</file>

<file path=ppt/ink/ink7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20.19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248 86 23 0,'0'0'33'0,"0"0"18"0,0 0 6 15,0 0 8-15,0 0 7 16,0 0 14-16,0 0 3 0,26 9-13 16,-26-22-8-16,-2 3 0 15,-10-2-21-15,-7-1 3 16,-4 0-11-16,-5 0-16 15,-3 4-2-15,-2 1 4 16,-2 8-5-16,4 0-3 16,7 0 3-1,6 4-7-15,7 22 26 16,10 5-33-16,1 15 1 16,0 12 2-16,20-3 1 15,14 1-6-15,8-16 1 16,1-13 8-16,1-17-3 15,-7-10-6-15,-5 0 7 0,-8-24 20 16,-8-15 5-16,-12-13-4 16,-4-1-15-16,0 7-9 15,-16 5-8-15,-6 15-27 0,1 15-64 16,8 11-43-16,9 0-39 16,4 4-92-16,0 9 20 15</inkml:trace>
</inkml:ink>
</file>

<file path=ppt/ink/ink7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20.51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165 172 476 0,'0'0'55'0,"12"-94"16"15,-20 68 36-15,-12 4-29 0,1 5-29 16,2 8 1-16,-2 5 8 15,3 4-13-15,-3 0 10 16,2 4-25-16,0 22-12 16,5 13 6-16,6 18-13 15,3 15 8-15,3 19-1 0,0 5 5 16,9 3-20-16,9-8 0 0,1-17-3 16,-3-10-2-1,-4-21-28-15,-4-17-20 0,-4-13-31 16,-1-13-36-16,-3 0-26 15,0-26-3-15,0-13 20 16,-12 10-43-16,0-1-15 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39:28.318"/>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7949F0D7-58D2-4276-B62E-A5E4ED8E623F}" emma:medium="tactile" emma:mode="ink">
          <msink:context xmlns:msink="http://schemas.microsoft.com/ink/2010/main" type="inkDrawing" rotatedBoundingBox="5006,11588 7535,11541 7537,11621 5008,11668" shapeName="Other"/>
        </emma:interpretation>
      </emma:emma>
    </inkml:annotationXML>
    <inkml:trace contextRef="#ctx0" brushRef="#br0">77 118 113 0,'0'0'11'0,"0"0"21"0,0 0 16 16,0 0-23 0,0 0 15-16,0 0 15 0,0 0-26 15,0 0-2 1,0 0-17-16,-67-70 1 0,67 65 14 16,-4 5 2-1,0 0 1-15,4 0 7 0,-5 0 0 16,5 0-1-16,-4 0 1 0,4-3 5 15,0 3 0 1,0 0-8-16,0 0 2 0,0 0-4 16,0 0 0-1,0 0-4-15,0 0-8 0,0 0-2 16,0 0-3 0,0 0 2-16,0 0-3 0,0 0-3 15,13 0-4-15,4 0 10 16,13 0-2-16,-2 0 21 15,8 0-5-15,-7 0-1 16,9 0 8 0,-3 0-25-16,6 0 10 0,-6 0-7 15,4 0 6-15,-6 0-14 16,2 0 8-16,-3 0-4 16,4 0 0-16,-3 0 7 15,1 0-8-15,6 0 13 16,-8 0-15-16,3 0 1 0,-2 0-1 15,-2 0 1 1,1 0 0-16,-1 0-2 0,2 0 2 16,2 0 0-1,-5 3-4-15,8 2 17 0,-7-4-15 16,1-1-1 0,-1 4 10-16,2-4-13 0,-2 0 2 15,1 0 11 1,0 0-14-16,0 0 6 0,7 0-5 15,1 0 3-15,-4 0 1 0,3 0-2 16,-1 0 0 0,0 0-1-16,-3-4-1 0,-2 3 8 15,2-4-6 1,-7 2 2-16,3-1-2 0,-2-1-2 16,6-3 2-16,3 3-1 15,8 0 0-15,1 2 3 16,5 3-4-16,-5-5-2 15,-5 5 2-15,4 0-2 16,1 0 2-16,-3 0 1 16,-4 0-1-16,-1 0 1 15,1 0 0-15,-4 0 2 16,-1 0-1-16,-1 0 0 16,0 0 5-16,-8 0-9 15,4 0 2-15,-6 0 0 0,-7 0 1 16,5 0-1-1,-6 0 3-15,-2 0-5 0,4 0 2 16,-2 0 4 0,0 0-3-16,-8 0 3 0,2 0-2 15,-5 0 0 1,-1 0 0-16,0 0-3 0,-4 0 6 16,0 0 2-1,4 0 0-15,-4 0 2 0,0 0-4 16,0 0-3-16,4 0-2 0,-4 0-1 15,0 0 1 1,0 0 0-16,0 0-1 0,0 0 2 16,0 0-1-1,0 0 1-15,0 0-1 0,0 0-2 16,0 0 0 0,0 0 0-16,0 4-1 0,0-4 1 15,0 0 1 1,0 0 0-16,0 0 1 15,0 0-2-15,0 0 2 0,0 0-2 16,0 0-3-16,0 0-13 16,0 0-17-16,0 0-23 15,0 0-16-15,0 0-19 16,0 0-50-16,0 0-48 16,0 0-124-16,0 4-42 0</inkml:trace>
  </inkml:traceGroup>
</inkml:ink>
</file>

<file path=ppt/ink/ink8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20.73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0 477 0,'0'0'100'16,"0"0"53"-16,0 0-36 15,0 0-38-15,0 0 38 16,0 0 0-16,102 30-42 0,-47-11-17 16,0-6-5-16,-2-1-16 15,-9-4-16-15,-8-3-15 16,-8 5-1-16,-5-7-5 16,-6 3-44-16,-5 2-90 15,-1-5-75-15,-11-3-133 0,0 0-159 31</inkml:trace>
</inkml:ink>
</file>

<file path=ppt/ink/ink8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21.234"/>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9 0 446 0,'0'0'216'0,"0"0"-189"15,0 0 81-15,0 0-17 16,0 0-55-16,0 0-4 15,-13 17 12-15,17 34 16 16,8 16-23-16,3 5-20 0,-3 5-13 16,-4-7-4-16,0-14-8 15,-3-12-32-15,-4-14-35 16,-1-12-22-16,0-14-45 16,0-4-1-16,-12-9-11 15,0-11-63-15,-1-7 67 0</inkml:trace>
</inkml:ink>
</file>

<file path=ppt/ink/ink8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21.618"/>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89 116 159 0,'0'0'155'0,"0"0"-37"16,0 0 45-1,0 0-32-15,0 0-15 0,0 0-8 16,0 0-57-16,-89-65-25 16,112 65-8-16,17 13 28 15,16 9 2-15,10 4-22 0,3-4-11 16,4-1-5-16,-1-5-6 15,-7-11-4-15,-7-1 4 16,-13-4-2-16,-14 0-3 16,-11 0 1-16,-12 0-7 15,-5-9-4-15,-3-7 11 16,0-11 6 0,-10 2 7-16,-11-1-7 15,-2 5-4-15,-6-1 4 16,1 9 2-16,2 3-8 15,0 3 5-15,2 7 38 16,2 0-37-16,1 0 13 16,5 21 0-16,1 18-11 0,7 9-2 15,8 11-4-15,0 4-2 16,0 1-1-16,13-8 1 0,13-14-19 16,-1-14-29-16,9-8-32 15,0-14-31-15,5-6-48 16,3 0 12-16,4-26-27 15,-27 4 26-15,-3-4-139 16</inkml:trace>
</inkml:ink>
</file>

<file path=ppt/ink/ink8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21.897"/>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232 87 271 0,'0'0'241'0,"0"0"-152"15,0 0 63-15,0 0-61 16,0 0-17-1,0 0 0-15,-100-79 10 16,72 75-26-16,1 4-14 16,2 0-2-16,2 17-19 15,7 18 1-15,5 13-13 0,10 13-6 16,1 8 1-16,0-5 1 16,23-8-4-16,7-15-3 15,3-12-2-15,4-13-4 16,-2-15-36-16,-2-1-10 0,-2-8-19 15,-7-30-30-15,-4-17-32 16,-7-13-39-16,-13 33-53 16,0 0-29-16</inkml:trace>
</inkml:ink>
</file>

<file path=ppt/ink/ink8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22.298"/>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0 444 0,'0'0'142'0,"0"0"-40"15,0 0 24-15,0 0-57 16,0 0 11-16,0 0 3 16,41 139 17-16,-25-49-34 15,-1 6-16-15,-1-2-13 0,0-7-22 16,-3-15-11-16,-1-23-4 0,-6-24 0 16,-2-16-23-1,-2-9-4-15,0-4 6 0,0-34-1 16,-12-19-30-16,-3-8 46 15,5-7 6-15,6 6 2 16,4 10 2-16,0 12 4 0,13 14 27 16,15 13-31-16,5 17 9 15,8 0-2-15,6 13 25 32,4 21-5-32,3 7 8 15,-6 10-7-15,-10 5 12 16,-9 0-15-16,-15-4-8 15,-7-9-15-15,-7-8-4 0,0-9-2 16,0-13-34-16,0-4-38 16,0-6-27-16,0-3-45 15,0 0-50-15,0 0-65 16,-4 0-119-16</inkml:trace>
</inkml:ink>
</file>

<file path=ppt/ink/ink8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22.68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204 7 313 0,'0'0'209'16,"0"0"-184"-16,0 0 126 15,0 0-58-15,0 0-38 16,0 0 1-16,0 0 40 16,20-33-33-16,20 75 22 15,6 14-8-15,-2 14-1 0,1 21-7 16,-6 5-21-16,-2 7-3 16,-12 1-20-16,-7-6-8 15,-7-6 9-15,-11-9-20 16,0-8 0-16,-15-13 5 0,-24-10-8 15,-11-12 5 1,-10-14-8-16,-8-2-22 16,-5-9-15-16,4-3-15 15,10 2-52-15,11-2 9 16,20-4-15-16,8 2-68 16,20-10-87-16,0 0-2 15</inkml:trace>
</inkml:ink>
</file>

<file path=ppt/ink/ink8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25.09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213 30 438 0,'0'0'134'0,"0"0"-123"15,0 0 97-15,0 0-31 0,0 0-25 16,0 0 4-16,0 0 9 16,-76-30 15-16,58 30-24 0,1 3-3 15,-2 11-4 1,-2 13-9-16,3 5-9 0,1 8-11 16,5 5 5-16,4 10 2 15,4 2 10 1,1 2-22-16,3-2-8 15,0-5-1-15,7-4-1 16,13 4-1-16,3-4 2 16,-2-6-4-16,3 1 1 15,0-4-1-15,2-4 1 16,-4 0 0-16,-2 0-3 16,3-2 2-16,-7-7-1 0,0-4 1 15,-2-13-2-15,-9-2 1 16,-1-7-1-16,-1 0-2 15,-2 0 1-15,2 0 1 16,1 0-1-16,-4 0 0 16,2 0-2-16,-2 0 2 15,0 0 0 1,0 0-3-16,0 0-12 0,0 0-22 16,0 0-18-1,0 0-17-15,0 0-44 0,0 0-63 16,0 6-56-16,2 3-26 15</inkml:trace>
</inkml:ink>
</file>

<file path=ppt/ink/ink8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31.70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9 17 49 0,'0'0'192'0,"0"0"-189"16,0 0 13-16,0 0 14 16,0 0 3-16,0 0 5 15,0 0-14-15,0 0 8 16,0 0 5-16,0 0-13 15,0 0 9-15,0 0-2 0,0 0-12 16,-2-3-3 0,0 3-2-16,2-2-7 0,0-2-7 15,0 4 0 1,-4-4-1-16,4 4 2 0,0 0-1 16,-4 0 3-16,4 0 1 0,0 0 3 15,0 0 2 1,0 0 2-16,0 0 1 0,0 0-2 15,0-4-5 1,0 4 1-16,0 0 3 16,0 0 5-16,0 0 5 15,0 0 6-15,0 0 1 16,0 0-2-16,0 0 7 0,0 0-7 16,0 0-1-16,0 0-6 15,0 0 1-15,0 0-4 16,0 0-5-16,0 0 2 15,0 0-5-15,0 0-4 16,0 0 5-16,10 0 8 16,2 0 30-16,0 0-28 15,5 0-9-15,-4 0 17 16,0 0 6-16,2 0-12 16,-3 0-12-16,3 0 12 0,-3 0 0 15,2 0-10 1,5 0-3-16,4 0 1 0,-6 0 7 15,9 0 0 1,-2 0-11-16,1 0 4 0,6 0 3 16,-7 0-2-1,-1 0 10-15,-2 0-4 0,-5 0-5 16,-4 0-3-16,-1 0 0 0,1 0 7 16,-7 0-6-1,4 0 1-15,1 0-3 0,0 0-2 16,3 0 1-1,-5 0-1-15,2 0-1 0,-2 0 1 16,-1 0-2 0,1 0 1-16,-4 0 1 0,1 0-2 15,1 0 1 1,2 0 0-16,4 0-1 0,-2 0 1 16,2 0-2-16,3 0 1 15,4 4 0-15,-2 0 0 16,2 2 2-16,0-6-2 15,-3 3 1-15,-2-3 0 16,-2 0-1-16,2 4 1 16,-2-4-2-16,-3 2 1 15,7 2 1-15,2 0 0 16,-2-1 4-16,0 2-3 0,1-1-2 16,2-4 2-1,-7 6-2-15,1-3 1 0,0 6 0 16,4-8 1-1,-5 2-2-15,-2-3 1 0,5 0-1 16,-3 0 0 0,3 0 1-16,-3 4-1 0,0-4 3 15,-4 4-3 1,2-3 0-16,-2-1 0 0,1 0 0 16,3 0 1-16,1 3-2 0,0-3 0 15,5 5 2 1,-6-1-2-16,0-4 0 0,2 0 2 15,0 0-2 1,1 0 2-16,3 0-2 0,2 0 0 16,6 0 2-1,2 0-2-15,4 0 0 0,-3 0 1 16,5 0-1-16,-1 0 1 16,3-4 0-16,-1-1 0 15,2 5-1-15,1-3 0 16,0 3 0-16,1-1 1 15,3-3-1-15,-2 4 0 16,1-4 0-16,1 4 3 16,-4-3-6-16,1 2 3 15,-1-4 0-15,0 5 0 16,1-4-1-16,3 4 1 16,3 0 0-16,-2 0 1 0,2 0-1 15,1 0 0 1,-2 0 0-16,0 0 2 0,3 0-2 15,-9-3 0 1,4 1 0-16,-3 2 0 0,-1-4 2 16,0 4-2-1,1 0 0-15,-5 0 0 0,1 0 1 16,1 0 1-16,0 0-2 0,2 0 0 16,-6 0 0-1,3-4 1-15,-1 4-1 0,1 0 3 16,-2 0-3-1,0 0 0-15,3 0 0 0,-8 0 1 16,7 0 0 0,-6 0-1-16,6 0 1 0,-1 0-1 15,4 0 2 1,-1 0-1-16,3 0 0 0,-2 0 0 16,2 0-1-1,-1 0-1-15,1 0 1 0,-2 0 2 16,-5 0-2-16,0 0-2 15,-1 0 2-15,2 0 0 16,3 0 2-16,-2 0-1 16,-1 0 0-16,1 0 0 15,0 0-1-15,0 0 1 16,0 0-1-16,-1 0 0 0,0 0 3 16,-4 0-3-1,1 4 0-15,-3-4-1 0,7 4 3 16,-2 1-2-1,2-1 2-15,3 1 0 0,-8-4-1 16,8 2 0 0,-4-3 0-16,-1 0 1 0,0 0-2 15,-2 0 1 1,-3 0-1-16,1 0 0 0,-5 0 0 16,6 0 1-16,-4 0-1 0,3 0 1 15,0 4-1 1,6 0 2-16,-7-3-1 15,5-1 0-15,-2 0-1 16,0 0 1-16,-1 0-1 0,0 3 1 16,-1-3-1-1,1 0 0-15,0 0 0 0,1 0 0 16,4 5 1-16,-2-1 0 16,-2-3 0-16,0-1-1 15,-1 0 1-15,-3 0-1 16,0 0 0-16,0 0 0 15,-7 0-1-15,2 0-1 16,1 0 2-16,-3 0 1 16,0 0-1-16,2 0 1 15,-2 0-1-15,1 0 0 16,-1 0 0-16,0 0-1 16,6 0 1-16,-6 0 0 15,2 0 2-15,5 0-1 16,-3 0-1-16,1 0 0 0,-2 0-1 15,1 0 1 1,-2 0 0-16,2 0 3 0,2-1-2 16,-3-3 0-1,5 4-1-15,2-5 0 0,-2 5 0 16,3 0-1 0,2 0 1-16,-2 0 0 0,-1-3 1 15,1 2 1-15,-3-3-2 0,-1 4 0 16,-2-4 0-1,0 4 0-15,0 0 0 0,-1-3 2 16,3 3-1 0,-1 0-1-16,1 0 0 0,0-1 0 15,0 1 0 1,-3 0 0-16,8-5 0 0,-8 5 0 16,2 0 1-16,3 0 0 15,-3 0-1-15,0 0 0 16,-2 0 0-16,3 0 0 15,-9 0 0-15,5 0 2 16,0 0-2-16,1 0 0 16,-2 0-1-16,1 0 1 15,0 0 1-15,-2 0-1 16,2-4 0-16,0 4-1 0,-2 0 3 16,2 0-1-1,1 0-1-15,-1 0 0 0,-1 0-1 16,-2 0 1-1,2 0 0-15,-2 0 0 0,-4 0 0 16,3-3 0 0,1 3 0-16,-3-2-2 0,-1 2 2 15,0 0 0 1,-1-4 1-16,1 4-1 0,1 0 1 16,-3 0 0-16,4 0-1 0,4 0 0 15,-2 0 0 1,2 0 0-16,3 0 0 0,0 0 0 15,0 0 1 1,1 0-1-16,-2 0 0 0,1 0 1 16,-1 0-1-1,2 0 0-15,2 0 1 0,3 0 1 16,-5 0-2-16,8 0 0 16,-6 0-1-16,1 0 2 15,2 0 0-15,-3 0-1 16,-1-4 0-16,-2 4 3 15,-2-3-2-15,-3 1 0 16,-2 2-1-16,1 0 0 16,-3 0 1-16,3 0-1 15,0 0 1-15,-7 0-1 16,1 0 0-16,4 0 0 16,-5 0 0-16,3 0 0 0,-3 0 1 15,0 0-1 1,-1 0 0-16,-2 0 0 0,2 0 1 15,-3 0 0 1,3 0-1-16,-3 0-1 0,4 0 1 16,2 0 0-1,5 0 0-15,0 5 1 0,1-5 1 16,-4 4-1 0,-4-4 0-16,-1 0 0 0,-5 0-1 15,-4 0 1-15,0 0 1 0,-2 4 0 16,2-4 0-1,0 0-2-15,1 0-1 0,2 0 1 16,2 2 0 0,-1-2 1-16,-1 0-1 0,0 0 1 15,-2 0 0 1,-2 0 1-16,-1 0-1 0,0 0 0 16,0 0 0-16,0 0 1 15,0 0-1-15,0 0 1 16,0 0-1-16,0 0-1 15,0 0 0-15,0 0 0 16,0 0-1-16,0 0-4 16,0 0-14-16,0 0-8 15,0 0-10-15,0 3-25 16,0 1-26-16,0 5-33 16,0 8-81-16,0 1-9 15,0-6-14-15,3-7-85 0</inkml:trace>
</inkml:ink>
</file>

<file path=ppt/ink/ink8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42.217"/>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59 5 42 0,'0'0'286'0,"0"0"-281"16,0 0 27-16,0 0 40 0,0 0-8 16,0 0-23-16,0 0 3 15,0 0-6-15,0 0 8 16,0 0 9-16,-52 13 2 16,52-13 10-16,-4 0-12 15,4 0-6-15,0 0-10 0,-4 0-1 31,4 0-7-31,0 0-11 16,0 0-12-16,0 0-3 0,0 0-2 16,19 0 4-16,10 0 9 15,10 0 10-15,8 0-2 16,-2 0 1-16,6 0-5 16,1 0-1-16,-1-4-8 15,4 2-2-15,5 2-3 0,8 0 4 16,-1 0 9-16,5 0-7 15,-4 0-6-15,-5 0 1 16,-11 0 4-16,-5 0-4 16,-8 0 0-16,-6 0-1 15,-2 0 2-15,-7 0-1 16,-8 0 0 0,7 0 2-16,-6 0 2 15,-1 0-5-15,3 0 1 0,-3 0-2 16,-4 0 1-1,0 0-1-15,-2 0-4 0,3 0-1 16,-4 0 4 0,-1 0-1-16,0 0 0 0,-4 0-1 15,0 0-1-15,-4 0 4 16,0 0-5-16,0 0 2 0,0 0 0 16,0 0-2-16,4 0 0 15,0 0-2-15,4 0 2 16,3 0 1-16,-3 0 0 15,0 0-1-15,0 0 1 16,-4 0-1-16,-4 0 1 0,0 0 0 16,0 0-1-16,0 0-2 15,0 0-7-15,0 0-2 16,4 0-8-16,9 0 3 16,-3 0 11-16,7 0 3 15,-5 0 1-15,-4 0-1 16,0 0 2-1,-4 0 0-15,6 0 0 16,3 0 0-16,-1 0 0 16,9 0 0-16,-2 0 0 15,1 0 0-15,-4 0 1 0,-8 0-1 16,0 0 0-16,-1 0 0 16,-7 0 1-16,4 0 1 15,0 0-2-15,0 0 3 0,8 0 3 16,1 0-2-16,-5 0-1 15,0 0-1-15,-1 0 0 16,-3 0-1-16,-4 0-1 16,0 0 2-16,0 0 1 15,0 0 1-15,0 0-4 16,0 0-20 0,0 0-29-16,0 0-39 15,-19 0-75-15,-10-3-78 16,13-5-59-16</inkml:trace>
</inkml:ink>
</file>

<file path=ppt/ink/ink8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43.06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410 291 335 0,'0'0'71'0,"0"0"2"15,0 0 9-15,0 0 17 16,0 0-13-16,-51-95-24 16,26 79 23-16,-2 2-30 15,-5 2-11-15,-3 8 7 0,-5-1-11 16,4 5-18-16,-3 0 4 16,6 0-2-16,6 21 11 15,3-3-20-15,1 8-11 16,10 7-4-16,13 8 0 0,0 10 0 15,5 0 4 1,30-2 0-16,8-2 1 16,7-9-5-1,8-12 3-15,2-13 14 0,3-13-10 16,-11-7-3-16,-1-38 5 16,-12-16-1-16,-14-11 10 15,-12-5-9-15,-13-6-9 16,0 5 10-16,-1 17-5 15,-23 18-5-15,-1 21-2 0,-2 13-23 16,3 9-21-16,-3 0-32 16,11 0-20-16,7 19-65 15,9 10 12-15,0 6-7 16,4 1 25-16,17-3-29 16,-12-24 13-16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38:13.120"/>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75335455-0A24-44C9-95A9-6A7BCDF55692}" emma:medium="tactile" emma:mode="ink">
          <msink:context xmlns:msink="http://schemas.microsoft.com/ink/2010/main" type="writingRegion" rotatedBoundingBox="4472,8782 6919,7144 7368,7815 4921,9453"/>
        </emma:interpretation>
      </emma:emma>
    </inkml:annotationXML>
    <inkml:traceGroup>
      <inkml:annotationXML>
        <emma:emma xmlns:emma="http://www.w3.org/2003/04/emma" version="1.0">
          <emma:interpretation id="{98D2BEED-8B2B-4732-83C4-AF289DDB22C3}" emma:medium="tactile" emma:mode="ink">
            <msink:context xmlns:msink="http://schemas.microsoft.com/ink/2010/main" type="paragraph" rotatedBoundingBox="4472,8782 6919,7144 7368,7815 4921,9453" alignmentLevel="1"/>
          </emma:interpretation>
        </emma:emma>
      </inkml:annotationXML>
      <inkml:traceGroup>
        <inkml:annotationXML>
          <emma:emma xmlns:emma="http://www.w3.org/2003/04/emma" version="1.0">
            <emma:interpretation id="{4BEB1AAA-BCF3-4046-A8FA-0182CF37729C}" emma:medium="tactile" emma:mode="ink">
              <msink:context xmlns:msink="http://schemas.microsoft.com/ink/2010/main" type="line" rotatedBoundingBox="4472,8782 6919,7144 7368,7815 4921,9453"/>
            </emma:interpretation>
          </emma:emma>
        </inkml:annotationXML>
        <inkml:traceGroup>
          <inkml:annotationXML>
            <emma:emma xmlns:emma="http://www.w3.org/2003/04/emma" version="1.0">
              <emma:interpretation id="{88C30577-6056-4A4D-8FE1-F18FACDB0BB9}" emma:medium="tactile" emma:mode="ink">
                <msink:context xmlns:msink="http://schemas.microsoft.com/ink/2010/main" type="inkWord" rotatedBoundingBox="4472,8782 6919,7144 7368,7815 4921,9453"/>
              </emma:interpretation>
              <emma:one-of disjunction-type="recognition" id="oneOf0">
                <emma:interpretation id="interp0" emma:lang="" emma:confidence="0">
                  <emma:literal>n</emma:literal>
                </emma:interpretation>
                <emma:interpretation id="interp1" emma:lang="" emma:confidence="0">
                  <emma:literal>\</emma:literal>
                </emma:interpretation>
                <emma:interpretation id="interp2" emma:lang="" emma:confidence="0">
                  <emma:literal>2</emma:literal>
                </emma:interpretation>
                <emma:interpretation id="interp3" emma:lang="" emma:confidence="0">
                  <emma:literal>x</emma:literal>
                </emma:interpretation>
                <emma:interpretation id="interp4" emma:lang="" emma:confidence="0">
                  <emma:literal>a</emma:literal>
                </emma:interpretation>
              </emma:one-of>
            </emma:emma>
          </inkml:annotationXML>
          <inkml:trace contextRef="#ctx0" brushRef="#br0">673 4147 289 0,'0'0'88'0,"0"0"-21"15,0 0-1 1,0 0-13-16,0 0-3 15,0 0 0-15,0 0-3 16,0-5-11-16,0 5-5 16,0 0-1-16,16 0 19 15,11 0 9-15,9 0-14 16,8 0 4-16,15-4 13 16,5 4-51-16,8-5 4 15,5-7 19-15,0-6-7 0,3-6-3 16,-9-4-19-1,-2-1 6-15,-2 3 2 16,-8 0-3-16,-7 4 5 16,-1 0-6-16,-8 1 0 0,5 4-1 15,-6-5 1-15,-1 10 6 16,-1-1-4 0,-8-2-6-16,-5-2 4 15,2 1-5-15,-2-3 2 16,1-1-2-16,3-2 2 0,2-4-3 15,-2 4 1 1,1-4-1-16,-9 2 0 0,2 2 2 16,-9-4-4-16,-7 4 3 15,5 1 2-15,-2-3-5 16,-4 0 3-16,4-3-2 0,-2 1 1 16,3 0 0-1,-4 0-2-15,3-4-1 0,0 4 1 16,0-3 0-1,-4-2 4-15,3 9-3 0,-7-1 0 16,0 7 1 0,-4-1 0-16,4 4-1 0,-4 0 0 15,0-2 1-15,4 3-2 16,-4-1-2-16,4-2 2 16,0 2 0-16,-4 2 0 15,0 0 0-15,0 5 0 16,0-3 1-16,0-2 1 15,0 5-1-15,0-1 1 16,0 5-2-16,0 0-1 16,0 0 1-16,0-1-2 0,0 3 2 15,0-4-1 1,0 4 2-16,0 0-1 0,0 0 0 16,0 0 0-1,0 0 2-15,0 0-1 0,0 0 0 16,0 0 0-1,0 0-1-15,0 0 1 0,0-4-1 16,0-2-3 0,0-1 3-16,0-3 1 0,0 0 1 15,0-1-2-15,0-2 0 0,0 4-1 16,0-3 1 0,0-2 0-16,0 6 1 0,0-1-1 15,0 0-1 1,0 5 0-16,0-5-2 0,0 5 2 15,0-1 0 1,0-3 0-16,0 3 1 0,0-3 0 16,0 5 0-1,0-3 0-15,0 6-2 0,0-4 2 16,0 3-1-16,0 1 1 16,0 0 0-16,0 0 0 15,0 0 2-15,0 0 2 16,0 0-2-16,0 0 1 15,0 0-3-15,0 1 0 0,0 9 0 16,0-3 4 0,-12 6-2-16,-5 0 2 15,3 0-1-15,-6 0 0 0,-1 4 1 16,-6-1-1-16,-9 3-1 16,5-5 2-16,6-2-2 15,2-3 3 1,15-4-1-16,4-3 1 0,0-2-5 15,4 0-1 1,0 0-1-16,0 0-7 0,0 0 5 16,0 0-4-1,0 0-2-15,12 0 3 0,6-3 4 16,12-10 3-16,-1-4 3 0,9 2-3 16,2-4 0-1,-3 1 2-15,1 2-2 0,-2 1 1 16,-4-2-1-1,-5 10 0-15,-3 1 0 0,-7 2-2 16,-5 4-1 0,-1 0 2-16,-3 0-1 0,4 0 2 15,0 8 0-15,4 10 4 16,3 5-3-16,2 1 4 16,-8 2-3-16,5-8-1 15,-6 4 2-15,0-9 1 16,-8 0-2-16,4 0 0 0,-8-6 0 15,4-3 0 1,-4-2-1-16,0-2 1 16,0 0 0-16,0 0 1 15,0 0 1-15,0 0-4 16,0 0-1-16,0 0-5 0,0 0 2 16,0 0 3-1,0 0-5-15,0 0 3 0,-8-6 0 16,-4-1 0-1,0-6 3-15,-7 0-2 0,-1-4-2 16,-1-1 2-16,-2 5 2 16,3 4 1-16,0 0 2 15,-2 2 0-15,0 4-3 0,2-4 0 16,-3 3 0 0,3 0 1-16,0-1-1 0,1 5 1 15,-2-4-1 1,9 4 1-16,4-1-1 15,-1-3 0-15,7 0 0 16,-1 4 0-16,2 0-2 0,1 0 1 16,0-4-1-1,-4 3 0-15,0-7 2 0,0 2 0 16,-4-5 1-16,0 2 0 0,4 2-2 16,0-3 1-1,0 5-1-15,4 1-1 0,0 1 1 16,0-1-1-1,0-2 1-15,-5 1 1 16,5-3 0-16,0 8-1 16,0-3 0-16,0 3-2 0,0 0 3 15,0 0-2 1,0 0 1-16,0 0-2 0,0 3-1 16,9 10 4-16,3 0 1 15,4 8 2-15,-2-3-2 16,3 3 3-16,-5-7-2 15,-8 3 0-15,0-4 0 16,-4 1 0-16,0 2 4 16,0 2-4-16,0 0 0 15,-20-1-2-15,-3 5-1 16,-5-5 1-16,-3 3 2 0,2-3-2 16,2-8 0-1,7-4 0-15,4-1 0 0,7-4-1 16,1 0 1-1,2 0 1-15,3 0 0 0,3 0 0 16,0 0-1 0,0 0-3-16,0 0 0 0,0 0-5 15,0 0-6-15,22 0 1 0,10 0 11 16,11 0 2 0,9-4 3-16,-1 4-1 0,-5 0 0 15,-4 0-1 1,-3 0-1-16,-14 0 2 15,-2 0 0-15,-11 0-1 16,-8 4 0-16,-4-4 0 0,0 0 4 16,0 0-1-1,0 0 4-15,0 5 1 0,-8 3-9 16,-19 1-2-16,-2 2 0 16,-14-1-4-16,0-5 3 15,-2 3-10-15,-6-8 11 16,7 0 0-16,12 0 1 15,17 0 1-15,11 0-3 16,4 0-3-16,0 0-4 16,0-8-10-16,12-1 10 15,15-4 10-15,-2 0 0 0,2 0 0 16,-7 4 2 0,-4 0-1-16,-6-3 2 15,-1 3-3-15,-1-4-11 16,-4-7-46-16,0-4-14 15,-4 0-12-15,0 7-11 16,0 8 47-16,0 8-2 0,0 1 33 16,0 0 6-1,0 0-6-15,0 0-35 0,0 5 20 16,0 3-7-16,0 5-41 16,4-1-29-16,9 1 10 15,0 0 27-15,1-2 7 16,2-4 9-16,-8-1 12 15,0-4 7-15,-4 0 15 0,-4-2-35 16</inkml:trace>
          <inkml:trace contextRef="#ctx0" brushRef="#br0" timeOffset="-5043.8909">514 4013 402 0,'0'0'30'0,"0"0"20"16,0 0-4 0,0 0 2-16,0 0-9 15,0 0 11-15,0 0 6 16,-59-24 23-16,38 18-4 0,1 6-18 16,-3 0-4-1,3 0-13-15,-7 0 31 0,2 0-48 16,-8 18-23-16,7 3 0 15,-7 5 15-15,6 5-10 0,3 2-1 16,5 8 1-16,3 1 13 16,4 5-12-16,8 1 3 15,4 8-7-15,0 4 9 16,0 6-11-16,20 3 1 16,7-5 1-16,-3-4-2 15,1-7 2-15,6-1 0 0,-3-4-2 31,3-2 0-31,-6-16-1 16,-6-12 0-16,-11-12 2 16,-8-6-2-16,4 0-5 0,-4 0 2 0,0 0 4 31,0 0 7-31,0 0 4 0,0 0-4 16,0 0-1-16,-4 0 1 15,-15-23-2-15,-6-2-2 16,-3-7-2-16,-3-10-1 0,2-1 0 15,-2-1-2-15,3-12 1 16,5-4-1-16,7-1 2 16,-1-4-2-16,13 4 2 15,4 2-5-15,0 10 4 0,4-4 1 16,25 7 0-16,6 7 0 16,12 10-1-16,6 7 2 15,7 8-1-15,1 9 7 16,1 1-2-16,-7 1 4 15,-11 1-6-15,-19 0 3 16,-7 2 3 0,-10-1-1-16,-4 1-3 15,-4 0-2-15,0 0 5 16,0 0-8-16,-12 0-37 16,-10 0-74-16,9 1-150 15,1 10-146-15</inkml:trace>
          <inkml:trace contextRef="#ctx0" brushRef="#br0" timeOffset="9617.1825">524 4061 187 0,'0'0'82'0,"0"0"-16"0,0 0 6 16,0 0-10-16,0 0-13 15,0 0-1-15,0 0 3 16,0 0 5-16,-61 12-4 15,53-12-10-15,0 5 1 16,-1-4-8-16,1 3-7 16,4-4-6-1,0 0 5-15,4 3-3 16,0-3-9-16,0 0-3 16,0 4-10-16,0-4-2 15,0 0-4-15,0 0-1 16,0 0 1-16,8 0 4 15,5 4 0-15,14-3 6 16,-3 7-1-16,4 1-3 0,3-1 2 0,-6 1 1 16,2 0-4-1,-3-3 3-15,-6 3-3 0,3-6 1 16,-4 1-2-16,-1-4 0 16,3 6 0-16,-3-6 0 15,-4 2 3-15,0-1-3 16,-6-1-3-16,-1 0 1 0,-1 0 2 15,-4 0 0-15,4 0 6 16,-4 0-1-16,0 0 1 16,0 0 6-16,0 0 8 15,0 0 11-15,-4 0-11 16,-15 0-9-16,-1 0-9 16,-4-1-2-1,-3-7 2-15,-6-1-2 16,-2-4 3-16,0-1-3 15,2 8 1-15,-2-3-1 16,3-1 5-16,1 6 1 16,6 1-6-16,9-3 7 15,1 6 3-15,7-3-9 0,4 3-1 16,4 0 6-16,0 0-2 0,0 0 1 16,0 0-2-1,0 0-2-15,0 0-1 0,4 0-3 16,23 0-2-16,10 0 5 15,14 0 2-15,5 0 3 16,-1 0-1-16,-4 3-1 16,-3 6-2-1,-4-5 8-15,-8 2-2 16,-12-3-6-16,-1-2 0 16,-11-1 0-16,-4 0 0 15,-4 0-1-15,0 0-1 16,-4 0-31-16,0 0-43 15,4 0-55-15,-4 0-57 16,0 0-132-16</inkml:trace>
        </inkml:traceGroup>
      </inkml:traceGroup>
    </inkml:traceGroup>
  </inkml:traceGroup>
</inkml:ink>
</file>

<file path=ppt/ink/ink9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43.418"/>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0 128 409 0,'0'0'61'0,"0"0"88"0,0 0-10 15,0 0-25-15,0 0-14 16,0 0-11 0,17-14-20-16,-13 18-28 15,4 18-19-15,0 12-5 16,5 14 10-16,9 9 3 15,7-6 4-15,2-8-6 16,1-4-7-16,11-10-13 16,9-6-3-16,-1-10-2 15,5-13 3-15,-5 0-5 0,-10-17 5 16,-10-19 5-16,-15-10 0 16,-16-11 1-16,0-7 1 15,-4-5-2-15,-26 9-5 16,0 11-6-16,-1 14-7 15,-1 13-16-15,6 5-48 16,9 14-5 0,0 3-21-16,9 0-55 15,8 0-101-15,0 12 9 16,0-4 20-16,0-8-20 0</inkml:trace>
</inkml:ink>
</file>

<file path=ppt/ink/ink9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43.65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0 546 0,'0'0'74'0,"0"0"61"16,0 0-2-16,0 0-37 15,0 0-28-15,0 0 41 16,151 147-36-16,-95-52-18 16,-1 9-18-16,-3-4-19 15,-9-10-16-15,-7-16-2 0,-5-13 0 16,-10-18-55-16,-9-17-26 15,-8-21-35-15,-4-5-34 16,0-2 7-16,-24-27-65 16,7 3-6-16,-6 4-23 15</inkml:trace>
</inkml:ink>
</file>

<file path=ppt/ink/ink9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43.919"/>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55 142 314 0,'0'0'163'0,"0"0"-30"0,0 0 23 15,0 0-27-15,0 0-40 16,0 0-19-16,-55-22-10 16,87 20 21-16,20 2 0 15,11-4-25-15,12 4 7 0,9-9-6 16,9-4-17-16,4-3 6 16,-6-6-31-16,-7 1-6 15,-20 4-7-15,-21 9 3 16,-23 2-3-16,-8 6 0 15,-12 0-2-15,0 0-17 16,0 0-35 0,0 0-42-16,-20 9-66 15,-4 9-75-15,9-9-103 16,-1-1-94-16</inkml:trace>
</inkml:ink>
</file>

<file path=ppt/ink/ink9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44.405"/>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0 125 690 0,'0'0'44'0,"0"0"45"0,0 0-8 16,0 0 28-16,98 122-40 16,-65-80-35-16,2-3 7 15,-11-4-20 1,-9-13-13-16,-7-13-5 15,-4-5 1-15,0-4-4 16,-4 0-1-16,0 0-13 16,0-21-11-16,-8-15-17 15,-9-6 42-15,7 3 0 16,6 12 3-16,4 15-3 16,0 12-6-16,0 0-8 0,8 0 14 15,32 8 26-15,7 17 5 16,17-3 9-16,-5 1 4 15,-8-11-38-15,-6-8 5 16,-18-4 2-16,-11 0 8 0,-12 0 6 16,-4-4 5-1,0-18 16-15,-4-13 11 0,-12-11-31 0,-10-2-21 16,5 0-5-16,-8 13-2 16,-2 5-8-16,-4 5-16 15,7 8-14-15,-2 11-32 16,20 6 6-16,6 0 13 15,4 27-99-15,0 7-35 16,23 10-27 0,6-5 3-16,-17-30 46 15,3-1-40-15</inkml:trace>
</inkml:ink>
</file>

<file path=ppt/ink/ink9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44.806"/>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0 210 369 0,'0'0'87'0,"0"0"-8"15,0 0 74-15,0 0-56 0,0 0-23 16,0 0 7-16,84 8 18 16,-45-8-14-16,6 0-39 0,6 0 0 15,1 0-17-15,-9 0 2 16,-6 0-17-16,-6-4 2 16,-7 0-10-16,-5-4-2 31,-11-1-1-31,-4 0 0 0,-4-3 0 15,0-7 5-15,-12-7 27 16,-19-4-21-16,-11-1-11 16,0 2-3-16,-5 8 0 15,-1 8 0-15,12 12 1 16,5 1 16-16,10 0 9 16,9 18 6-16,3 15-14 0,7 11-10 15,2 12-6-15,0 9 6 16,15-5 2-16,14 1-10 15,2-8 0-15,1-15-1 16,3-16-1-16,-2-6-7 0,2-11-31 16,3-5-44-1,0 0-16-15,5-21-56 0,-9-14-67 0,-21 15-3 16,-9-3-71 0</inkml:trace>
</inkml:ink>
</file>

<file path=ppt/ink/ink9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45.022"/>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0 517 0,'0'0'85'15,"0"0"70"-15,0 0-42 16,0 0 8-16,0 0-14 16,111 69-4-16,-78-17-45 15,2 1 1-15,-7 2-32 16,-1-3-17-16,-2-9-10 15,-6-8-3-15,-7-13-52 0,-4-9-48 16,0-4-65-16,-8-9-81 16,0 0-80-16</inkml:trace>
</inkml:ink>
</file>

<file path=ppt/ink/ink9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45.870"/>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516 116 152 0,'0'0'100'0,"0"0"-5"16,0 0 8-16,0 0-18 0,0 0 17 16,-107-73-26-16,78 64 26 0,-9 1-11 15,1 8-2-15,-7 0-18 16,-3 0 5-16,0 20-44 16,2 12-20-16,2 1-6 15,3 7 5-15,16 7 4 16,12-8-3-16,12 4-2 15,0-3-4-15,16-2-3 0,19-8-3 16,6-8 0-16,6-8-2 16,1-14 1-16,-1 0-1 15,2-8 2-15,-6-27-7 16,-4-13 7-16,-10-13 2 16,-10 0 4-16,-15 1-6 15,-4 13-9 1,0 8-5-16,0 9-4 15,-19 12 11-15,6 5 1 16,5 9 6-16,4 4 0 16,4 0 0-16,0 0 39 0,0 14-28 15,0 15-6-15,21 15 2 16,6 15 18-16,9 2 26 16,-1 8 5-16,9-3-7 0,-8-2 2 15,-5-8-7-15,-10-4-17 16,-8-8-8-16,-6-11-1 15,-7 2-6-15,0 1-1 16,-12-6-3-16,-30 4 0 16,-4-8-3-16,-14 0-5 15,1-9-2 1,-5-4-27-16,9-4-4 16,-1-9-26-16,9 0-10 15,14-4-21-15,10-14-28 16,19-9 18-16,4-11-84 15,4-10 12-15,14 22-12 16,-1 0-81-16</inkml:trace>
</inkml:ink>
</file>

<file path=ppt/ink/ink9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46.294"/>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0 489 0,'0'0'67'0,"0"0"67"0,0 0-13 15,127 82-9-15,-85-12-17 0,8 6-15 16,-3 11-6-16,0 4-16 16,-6-10-32-16,-2-6-2 15,-8-20-13-15,-6-20-7 16,-13-19-1-16,-8-10-3 16,-4-6-2-16,0-21-5 15,-12-19 1 1,-9-16 6-16,-2-8 3 15,11 12-3-15,4 8-6 16,8 1 6-16,0 12 6 16,4-3 9-16,17 12 6 15,6 13-6-15,-2 5 5 16,5 4-7-16,0 4 3 0,8 35 24 16,1 14-8-16,-3 15-6 0,4 10 8 15,-8-7-19-15,-5-16-14 16,-6-22-1-16,-13-14-35 15,-8-19-40-15,0 0-31 16,0-4-15-16,0-23-62 16,0-12-4-16,0-8 9 15,-4 25-41 1,4 0-66-16</inkml:trace>
</inkml:ink>
</file>

<file path=ppt/ink/ink9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3:47.143"/>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0 13 392 0,'0'0'127'0,"0"0"-56"16,0 0 65-16,0 0-21 0,0 0 6 15,0 0 4-15,29-11-47 16,18 9 14-16,17 2 11 16,3 0-45-16,1 0-9 15,-13 0-22-15,-7 0-12 16,-18 0-7-16,-9 0-5 0,-9 0-3 15,-8 0-42-15,-4 0-83 16,0 0-42-16,0 0-105 16,0 0-96-16</inkml:trace>
</inkml:ink>
</file>

<file path=ppt/ink/ink9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1516.99072" units="1/cm"/>
          <inkml:channelProperty channel="Y" name="resolution" value="2427.1853" units="1/cm"/>
          <inkml:channelProperty channel="F" name="resolution" value="5.68611" units="1/deg"/>
          <inkml:channelProperty channel="T" name="resolution" value="1" units="1/dev"/>
        </inkml:channelProperties>
      </inkml:inkSource>
      <inkml:timestamp xml:id="ts0" timeString="2019-09-09T16:44:02.264"/>
    </inkml:context>
    <inkml:brush xml:id="br0">
      <inkml:brushProperty name="width" value="0.04667" units="cm"/>
      <inkml:brushProperty name="height" value="0.04667" units="cm"/>
      <inkml:brushProperty name="color" value="#ED1C24"/>
      <inkml:brushProperty name="fitToCurve" value="1"/>
    </inkml:brush>
  </inkml:definitions>
  <inkml:trace contextRef="#ctx0" brushRef="#br0">47 251 259 0,'0'0'16'0,"0"0"42"15,0 0 12-15,0 0-1 16,0 0 9-16,0 0-13 0,0 0-13 16,0 0 3-16,0 0-6 15,0 0-6-15,0 0-2 16,-47-48-12-16,47 48-9 16,0 0-3-16,0 0 0 15,0 0-7-15,0 0-3 16,0 0-5-1,0 0-1-15,0 0 3 16,0 0-4-16,0 0-1 16,0 0-1-16,4 5 2 15,16 20 1-15,3 1 34 0,1-1-30 16,-1 3-1 0,-2-4-1-16,-1-5 4 0,3 1 4 15,-3 2-8-15,5-4 0 16,6 6 6-16,-3-2 1 0,-5-8-3 15,-7-5-7 1,-8-5 0-16,-3-4-2 0,-5 0 2 16,4 0 4-16,4-4 1 15,-2-17 3-15,3-6 2 16,-5-16-1 0,0-9 6-16,-4-5-9 15,0 2 6-15,0 11-3 16,0 14-9-16,0 13 4 15,0 12 1-15,0 5-3 16,0 0-2-16,0 0 0 16,0 0 4-16,0 0-1 15,0 0-3-15,0 9-3 0,0 17-5 16,8 13 8-16,8 5 11 16,3 2 5-16,-3-14-8 15,0-6-5-15,1-14-3 16,2-3 0-16,-3 0 0 15,0-9-1-15,3 0 0 0,-3 0 1 16,1-14 3-16,-5-16 0 16,-8-8 13-16,-4-6 4 0,0-8-13 15,-12 0-2 1,-17 4 0-16,-2 5 0 0,-1 10-5 16,0 11-15-16,4 13-24 15,9 9-59-15,7 0-2 16,8 3-32-1,4 20-51-15,0 2 17 16,16-2 48-16,-1-10-45 16,-3-10 7-16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7F5BA74-7FC9-426A-A2DF-F8C62B20FC8B}" type="datetimeFigureOut">
              <a:rPr lang="en-US" smtClean="0"/>
              <a:t>9/10/2019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BCE695A-BD7D-442A-9FC9-61EA57826F0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3604254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F5BA74-7FC9-426A-A2DF-F8C62B20FC8B}"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1187825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F5BA74-7FC9-426A-A2DF-F8C62B20FC8B}"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2220956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F5BA74-7FC9-426A-A2DF-F8C62B20FC8B}"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785043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7F5BA74-7FC9-426A-A2DF-F8C62B20FC8B}" type="datetimeFigureOut">
              <a:rPr lang="en-US" smtClean="0"/>
              <a:t>9/10/2019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BCE695A-BD7D-442A-9FC9-61EA57826F0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1713761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F5BA74-7FC9-426A-A2DF-F8C62B20FC8B}"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238064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F5BA74-7FC9-426A-A2DF-F8C62B20FC8B}"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3803410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F5BA74-7FC9-426A-A2DF-F8C62B20FC8B}"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428220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5BA74-7FC9-426A-A2DF-F8C62B20FC8B}" type="datetimeFigureOut">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1044700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7F5BA74-7FC9-426A-A2DF-F8C62B20FC8B}" type="datetimeFigureOut">
              <a:rPr lang="en-US" smtClean="0"/>
              <a:t>9/10/2019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BCE695A-BD7D-442A-9FC9-61EA57826F0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757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7F5BA74-7FC9-426A-A2DF-F8C62B20FC8B}" type="datetimeFigureOut">
              <a:rPr lang="en-US" smtClean="0"/>
              <a:t>9/10/2019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BCE695A-BD7D-442A-9FC9-61EA57826F0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087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7F5BA74-7FC9-426A-A2DF-F8C62B20FC8B}" type="datetimeFigureOut">
              <a:rPr lang="en-US" smtClean="0"/>
              <a:t>9/10/2019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BCE695A-BD7D-442A-9FC9-61EA57826F0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127989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7" Type="http://schemas.openxmlformats.org/officeDocument/2006/relationships/image" Target="../media/image59.emf"/><Relationship Id="rId21" Type="http://schemas.openxmlformats.org/officeDocument/2006/relationships/image" Target="../media/image11.emf"/><Relationship Id="rId42" Type="http://schemas.openxmlformats.org/officeDocument/2006/relationships/customXml" Target="../ink/ink21.xml"/><Relationship Id="rId63" Type="http://schemas.openxmlformats.org/officeDocument/2006/relationships/image" Target="../media/image32.emf"/><Relationship Id="rId84" Type="http://schemas.openxmlformats.org/officeDocument/2006/relationships/customXml" Target="../ink/ink42.xml"/><Relationship Id="rId138" Type="http://schemas.openxmlformats.org/officeDocument/2006/relationships/customXml" Target="../ink/ink69.xml"/><Relationship Id="rId159" Type="http://schemas.openxmlformats.org/officeDocument/2006/relationships/image" Target="../media/image80.emf"/><Relationship Id="rId170" Type="http://schemas.openxmlformats.org/officeDocument/2006/relationships/customXml" Target="../ink/ink85.xml"/><Relationship Id="rId191" Type="http://schemas.openxmlformats.org/officeDocument/2006/relationships/image" Target="../media/image96.emf"/><Relationship Id="rId205" Type="http://schemas.openxmlformats.org/officeDocument/2006/relationships/image" Target="../media/image103.emf"/><Relationship Id="rId107" Type="http://schemas.openxmlformats.org/officeDocument/2006/relationships/image" Target="../media/image54.emf"/><Relationship Id="rId11" Type="http://schemas.openxmlformats.org/officeDocument/2006/relationships/image" Target="../media/image6.emf"/><Relationship Id="rId32" Type="http://schemas.openxmlformats.org/officeDocument/2006/relationships/customXml" Target="../ink/ink16.xml"/><Relationship Id="rId53" Type="http://schemas.openxmlformats.org/officeDocument/2006/relationships/image" Target="../media/image27.emf"/><Relationship Id="rId74" Type="http://schemas.openxmlformats.org/officeDocument/2006/relationships/customXml" Target="../ink/ink37.xml"/><Relationship Id="rId128" Type="http://schemas.openxmlformats.org/officeDocument/2006/relationships/customXml" Target="../ink/ink64.xml"/><Relationship Id="rId149" Type="http://schemas.openxmlformats.org/officeDocument/2006/relationships/image" Target="../media/image75.emf"/><Relationship Id="rId5" Type="http://schemas.openxmlformats.org/officeDocument/2006/relationships/image" Target="../media/image3.emf"/><Relationship Id="rId95" Type="http://schemas.openxmlformats.org/officeDocument/2006/relationships/image" Target="../media/image48.emf"/><Relationship Id="rId160" Type="http://schemas.openxmlformats.org/officeDocument/2006/relationships/customXml" Target="../ink/ink80.xml"/><Relationship Id="rId181" Type="http://schemas.openxmlformats.org/officeDocument/2006/relationships/image" Target="../media/image91.emf"/><Relationship Id="rId22" Type="http://schemas.openxmlformats.org/officeDocument/2006/relationships/customXml" Target="../ink/ink11.xml"/><Relationship Id="rId43" Type="http://schemas.openxmlformats.org/officeDocument/2006/relationships/image" Target="../media/image22.emf"/><Relationship Id="rId64" Type="http://schemas.openxmlformats.org/officeDocument/2006/relationships/customXml" Target="../ink/ink32.xml"/><Relationship Id="rId118" Type="http://schemas.openxmlformats.org/officeDocument/2006/relationships/customXml" Target="../ink/ink59.xml"/><Relationship Id="rId139" Type="http://schemas.openxmlformats.org/officeDocument/2006/relationships/image" Target="../media/image70.emf"/><Relationship Id="rId85" Type="http://schemas.openxmlformats.org/officeDocument/2006/relationships/image" Target="../media/image43.emf"/><Relationship Id="rId150" Type="http://schemas.openxmlformats.org/officeDocument/2006/relationships/customXml" Target="../ink/ink75.xml"/><Relationship Id="rId171" Type="http://schemas.openxmlformats.org/officeDocument/2006/relationships/image" Target="../media/image86.emf"/><Relationship Id="rId192" Type="http://schemas.openxmlformats.org/officeDocument/2006/relationships/customXml" Target="../ink/ink96.xml"/><Relationship Id="rId206" Type="http://schemas.openxmlformats.org/officeDocument/2006/relationships/customXml" Target="../ink/ink103.xml"/><Relationship Id="rId12" Type="http://schemas.openxmlformats.org/officeDocument/2006/relationships/customXml" Target="../ink/ink6.xml"/><Relationship Id="rId33" Type="http://schemas.openxmlformats.org/officeDocument/2006/relationships/image" Target="../media/image17.emf"/><Relationship Id="rId108" Type="http://schemas.openxmlformats.org/officeDocument/2006/relationships/customXml" Target="../ink/ink54.xml"/><Relationship Id="rId129" Type="http://schemas.openxmlformats.org/officeDocument/2006/relationships/image" Target="../media/image65.emf"/><Relationship Id="rId54" Type="http://schemas.openxmlformats.org/officeDocument/2006/relationships/customXml" Target="../ink/ink27.xml"/><Relationship Id="rId75" Type="http://schemas.openxmlformats.org/officeDocument/2006/relationships/image" Target="../media/image38.emf"/><Relationship Id="rId96" Type="http://schemas.openxmlformats.org/officeDocument/2006/relationships/customXml" Target="../ink/ink48.xml"/><Relationship Id="rId140" Type="http://schemas.openxmlformats.org/officeDocument/2006/relationships/customXml" Target="../ink/ink70.xml"/><Relationship Id="rId161" Type="http://schemas.openxmlformats.org/officeDocument/2006/relationships/image" Target="../media/image81.emf"/><Relationship Id="rId182" Type="http://schemas.openxmlformats.org/officeDocument/2006/relationships/customXml" Target="../ink/ink91.xml"/><Relationship Id="rId6" Type="http://schemas.openxmlformats.org/officeDocument/2006/relationships/customXml" Target="../ink/ink3.xml"/><Relationship Id="rId23" Type="http://schemas.openxmlformats.org/officeDocument/2006/relationships/image" Target="../media/image12.emf"/><Relationship Id="rId119" Type="http://schemas.openxmlformats.org/officeDocument/2006/relationships/image" Target="../media/image60.emf"/><Relationship Id="rId44" Type="http://schemas.openxmlformats.org/officeDocument/2006/relationships/customXml" Target="../ink/ink22.xml"/><Relationship Id="rId65" Type="http://schemas.openxmlformats.org/officeDocument/2006/relationships/image" Target="../media/image33.emf"/><Relationship Id="rId86" Type="http://schemas.openxmlformats.org/officeDocument/2006/relationships/customXml" Target="../ink/ink43.xml"/><Relationship Id="rId130" Type="http://schemas.openxmlformats.org/officeDocument/2006/relationships/customXml" Target="../ink/ink65.xml"/><Relationship Id="rId151" Type="http://schemas.openxmlformats.org/officeDocument/2006/relationships/image" Target="../media/image76.emf"/><Relationship Id="rId172" Type="http://schemas.openxmlformats.org/officeDocument/2006/relationships/customXml" Target="../ink/ink86.xml"/><Relationship Id="rId193" Type="http://schemas.openxmlformats.org/officeDocument/2006/relationships/image" Target="../media/image97.emf"/><Relationship Id="rId207" Type="http://schemas.openxmlformats.org/officeDocument/2006/relationships/image" Target="../media/image104.emf"/><Relationship Id="rId13" Type="http://schemas.openxmlformats.org/officeDocument/2006/relationships/image" Target="../media/image7.emf"/><Relationship Id="rId109" Type="http://schemas.openxmlformats.org/officeDocument/2006/relationships/image" Target="../media/image55.emf"/><Relationship Id="rId34" Type="http://schemas.openxmlformats.org/officeDocument/2006/relationships/customXml" Target="../ink/ink17.xml"/><Relationship Id="rId55" Type="http://schemas.openxmlformats.org/officeDocument/2006/relationships/image" Target="../media/image28.emf"/><Relationship Id="rId76" Type="http://schemas.openxmlformats.org/officeDocument/2006/relationships/customXml" Target="../ink/ink38.xml"/><Relationship Id="rId97" Type="http://schemas.openxmlformats.org/officeDocument/2006/relationships/image" Target="../media/image49.emf"/><Relationship Id="rId120" Type="http://schemas.openxmlformats.org/officeDocument/2006/relationships/customXml" Target="../ink/ink60.xml"/><Relationship Id="rId141" Type="http://schemas.openxmlformats.org/officeDocument/2006/relationships/image" Target="../media/image71.emf"/><Relationship Id="rId7" Type="http://schemas.openxmlformats.org/officeDocument/2006/relationships/image" Target="../media/image4.emf"/><Relationship Id="rId162" Type="http://schemas.openxmlformats.org/officeDocument/2006/relationships/customXml" Target="../ink/ink81.xml"/><Relationship Id="rId183" Type="http://schemas.openxmlformats.org/officeDocument/2006/relationships/image" Target="../media/image92.emf"/><Relationship Id="rId24" Type="http://schemas.openxmlformats.org/officeDocument/2006/relationships/customXml" Target="../ink/ink12.xml"/><Relationship Id="rId45" Type="http://schemas.openxmlformats.org/officeDocument/2006/relationships/image" Target="../media/image23.emf"/><Relationship Id="rId66" Type="http://schemas.openxmlformats.org/officeDocument/2006/relationships/customXml" Target="../ink/ink33.xml"/><Relationship Id="rId87" Type="http://schemas.openxmlformats.org/officeDocument/2006/relationships/image" Target="../media/image44.emf"/><Relationship Id="rId110" Type="http://schemas.openxmlformats.org/officeDocument/2006/relationships/customXml" Target="../ink/ink55.xml"/><Relationship Id="rId131" Type="http://schemas.openxmlformats.org/officeDocument/2006/relationships/image" Target="../media/image66.emf"/><Relationship Id="rId152" Type="http://schemas.openxmlformats.org/officeDocument/2006/relationships/customXml" Target="../ink/ink76.xml"/><Relationship Id="rId173" Type="http://schemas.openxmlformats.org/officeDocument/2006/relationships/image" Target="../media/image87.emf"/><Relationship Id="rId194" Type="http://schemas.openxmlformats.org/officeDocument/2006/relationships/customXml" Target="../ink/ink97.xml"/><Relationship Id="rId208" Type="http://schemas.openxmlformats.org/officeDocument/2006/relationships/customXml" Target="../ink/ink104.xml"/><Relationship Id="rId19" Type="http://schemas.openxmlformats.org/officeDocument/2006/relationships/image" Target="../media/image10.emf"/><Relationship Id="rId14" Type="http://schemas.openxmlformats.org/officeDocument/2006/relationships/customXml" Target="../ink/ink7.xml"/><Relationship Id="rId30" Type="http://schemas.openxmlformats.org/officeDocument/2006/relationships/customXml" Target="../ink/ink15.xml"/><Relationship Id="rId35" Type="http://schemas.openxmlformats.org/officeDocument/2006/relationships/image" Target="../media/image18.emf"/><Relationship Id="rId56" Type="http://schemas.openxmlformats.org/officeDocument/2006/relationships/customXml" Target="../ink/ink28.xml"/><Relationship Id="rId77" Type="http://schemas.openxmlformats.org/officeDocument/2006/relationships/image" Target="../media/image39.emf"/><Relationship Id="rId100" Type="http://schemas.openxmlformats.org/officeDocument/2006/relationships/customXml" Target="../ink/ink50.xml"/><Relationship Id="rId105" Type="http://schemas.openxmlformats.org/officeDocument/2006/relationships/image" Target="../media/image53.emf"/><Relationship Id="rId126" Type="http://schemas.openxmlformats.org/officeDocument/2006/relationships/customXml" Target="../ink/ink63.xml"/><Relationship Id="rId147" Type="http://schemas.openxmlformats.org/officeDocument/2006/relationships/image" Target="../media/image74.emf"/><Relationship Id="rId168" Type="http://schemas.openxmlformats.org/officeDocument/2006/relationships/customXml" Target="../ink/ink84.xml"/><Relationship Id="rId8" Type="http://schemas.openxmlformats.org/officeDocument/2006/relationships/customXml" Target="../ink/ink4.xml"/><Relationship Id="rId51" Type="http://schemas.openxmlformats.org/officeDocument/2006/relationships/image" Target="../media/image26.emf"/><Relationship Id="rId72" Type="http://schemas.openxmlformats.org/officeDocument/2006/relationships/customXml" Target="../ink/ink36.xml"/><Relationship Id="rId93" Type="http://schemas.openxmlformats.org/officeDocument/2006/relationships/image" Target="../media/image47.emf"/><Relationship Id="rId98" Type="http://schemas.openxmlformats.org/officeDocument/2006/relationships/customXml" Target="../ink/ink49.xml"/><Relationship Id="rId121" Type="http://schemas.openxmlformats.org/officeDocument/2006/relationships/image" Target="../media/image61.emf"/><Relationship Id="rId142" Type="http://schemas.openxmlformats.org/officeDocument/2006/relationships/customXml" Target="../ink/ink71.xml"/><Relationship Id="rId163" Type="http://schemas.openxmlformats.org/officeDocument/2006/relationships/image" Target="../media/image82.emf"/><Relationship Id="rId184" Type="http://schemas.openxmlformats.org/officeDocument/2006/relationships/customXml" Target="../ink/ink92.xml"/><Relationship Id="rId189" Type="http://schemas.openxmlformats.org/officeDocument/2006/relationships/image" Target="../media/image95.emf"/><Relationship Id="rId3" Type="http://schemas.openxmlformats.org/officeDocument/2006/relationships/image" Target="../media/image2.emf"/><Relationship Id="rId25" Type="http://schemas.openxmlformats.org/officeDocument/2006/relationships/image" Target="../media/image13.emf"/><Relationship Id="rId46" Type="http://schemas.openxmlformats.org/officeDocument/2006/relationships/customXml" Target="../ink/ink23.xml"/><Relationship Id="rId67" Type="http://schemas.openxmlformats.org/officeDocument/2006/relationships/image" Target="../media/image34.emf"/><Relationship Id="rId116" Type="http://schemas.openxmlformats.org/officeDocument/2006/relationships/customXml" Target="../ink/ink58.xml"/><Relationship Id="rId137" Type="http://schemas.openxmlformats.org/officeDocument/2006/relationships/image" Target="../media/image69.emf"/><Relationship Id="rId158" Type="http://schemas.openxmlformats.org/officeDocument/2006/relationships/customXml" Target="../ink/ink79.xml"/><Relationship Id="rId20" Type="http://schemas.openxmlformats.org/officeDocument/2006/relationships/customXml" Target="../ink/ink10.xml"/><Relationship Id="rId41" Type="http://schemas.openxmlformats.org/officeDocument/2006/relationships/image" Target="../media/image21.emf"/><Relationship Id="rId62" Type="http://schemas.openxmlformats.org/officeDocument/2006/relationships/customXml" Target="../ink/ink31.xml"/><Relationship Id="rId83" Type="http://schemas.openxmlformats.org/officeDocument/2006/relationships/image" Target="../media/image42.emf"/><Relationship Id="rId88" Type="http://schemas.openxmlformats.org/officeDocument/2006/relationships/customXml" Target="../ink/ink44.xml"/><Relationship Id="rId111" Type="http://schemas.openxmlformats.org/officeDocument/2006/relationships/image" Target="../media/image56.emf"/><Relationship Id="rId132" Type="http://schemas.openxmlformats.org/officeDocument/2006/relationships/customXml" Target="../ink/ink66.xml"/><Relationship Id="rId153" Type="http://schemas.openxmlformats.org/officeDocument/2006/relationships/image" Target="../media/image77.emf"/><Relationship Id="rId174" Type="http://schemas.openxmlformats.org/officeDocument/2006/relationships/customXml" Target="../ink/ink87.xml"/><Relationship Id="rId179" Type="http://schemas.openxmlformats.org/officeDocument/2006/relationships/image" Target="../media/image90.emf"/><Relationship Id="rId195" Type="http://schemas.openxmlformats.org/officeDocument/2006/relationships/image" Target="../media/image98.emf"/><Relationship Id="rId209" Type="http://schemas.openxmlformats.org/officeDocument/2006/relationships/image" Target="../media/image105.emf"/><Relationship Id="rId190" Type="http://schemas.openxmlformats.org/officeDocument/2006/relationships/customXml" Target="../ink/ink95.xml"/><Relationship Id="rId204" Type="http://schemas.openxmlformats.org/officeDocument/2006/relationships/customXml" Target="../ink/ink102.xml"/><Relationship Id="rId15" Type="http://schemas.openxmlformats.org/officeDocument/2006/relationships/image" Target="../media/image8.emf"/><Relationship Id="rId36" Type="http://schemas.openxmlformats.org/officeDocument/2006/relationships/customXml" Target="../ink/ink18.xml"/><Relationship Id="rId57" Type="http://schemas.openxmlformats.org/officeDocument/2006/relationships/image" Target="../media/image29.emf"/><Relationship Id="rId106" Type="http://schemas.openxmlformats.org/officeDocument/2006/relationships/customXml" Target="../ink/ink53.xml"/><Relationship Id="rId127" Type="http://schemas.openxmlformats.org/officeDocument/2006/relationships/image" Target="../media/image64.emf"/><Relationship Id="rId10" Type="http://schemas.openxmlformats.org/officeDocument/2006/relationships/customXml" Target="../ink/ink5.xml"/><Relationship Id="rId31" Type="http://schemas.openxmlformats.org/officeDocument/2006/relationships/image" Target="../media/image16.emf"/><Relationship Id="rId52" Type="http://schemas.openxmlformats.org/officeDocument/2006/relationships/customXml" Target="../ink/ink26.xml"/><Relationship Id="rId73" Type="http://schemas.openxmlformats.org/officeDocument/2006/relationships/image" Target="../media/image37.emf"/><Relationship Id="rId78" Type="http://schemas.openxmlformats.org/officeDocument/2006/relationships/customXml" Target="../ink/ink39.xml"/><Relationship Id="rId94" Type="http://schemas.openxmlformats.org/officeDocument/2006/relationships/customXml" Target="../ink/ink47.xml"/><Relationship Id="rId99" Type="http://schemas.openxmlformats.org/officeDocument/2006/relationships/image" Target="../media/image50.emf"/><Relationship Id="rId101" Type="http://schemas.openxmlformats.org/officeDocument/2006/relationships/image" Target="../media/image51.emf"/><Relationship Id="rId122" Type="http://schemas.openxmlformats.org/officeDocument/2006/relationships/customXml" Target="../ink/ink61.xml"/><Relationship Id="rId143" Type="http://schemas.openxmlformats.org/officeDocument/2006/relationships/image" Target="../media/image72.emf"/><Relationship Id="rId148" Type="http://schemas.openxmlformats.org/officeDocument/2006/relationships/customXml" Target="../ink/ink74.xml"/><Relationship Id="rId164" Type="http://schemas.openxmlformats.org/officeDocument/2006/relationships/customXml" Target="../ink/ink82.xml"/><Relationship Id="rId169" Type="http://schemas.openxmlformats.org/officeDocument/2006/relationships/image" Target="../media/image85.emf"/><Relationship Id="rId185" Type="http://schemas.openxmlformats.org/officeDocument/2006/relationships/image" Target="../media/image93.emf"/><Relationship Id="rId4" Type="http://schemas.openxmlformats.org/officeDocument/2006/relationships/customXml" Target="../ink/ink2.xml"/><Relationship Id="rId9" Type="http://schemas.openxmlformats.org/officeDocument/2006/relationships/image" Target="../media/image5.emf"/><Relationship Id="rId180" Type="http://schemas.openxmlformats.org/officeDocument/2006/relationships/customXml" Target="../ink/ink90.xml"/><Relationship Id="rId210" Type="http://schemas.openxmlformats.org/officeDocument/2006/relationships/customXml" Target="../ink/ink105.xml"/><Relationship Id="rId26" Type="http://schemas.openxmlformats.org/officeDocument/2006/relationships/customXml" Target="../ink/ink13.xml"/><Relationship Id="rId47" Type="http://schemas.openxmlformats.org/officeDocument/2006/relationships/image" Target="../media/image24.emf"/><Relationship Id="rId68" Type="http://schemas.openxmlformats.org/officeDocument/2006/relationships/customXml" Target="../ink/ink34.xml"/><Relationship Id="rId89" Type="http://schemas.openxmlformats.org/officeDocument/2006/relationships/image" Target="../media/image45.emf"/><Relationship Id="rId112" Type="http://schemas.openxmlformats.org/officeDocument/2006/relationships/customXml" Target="../ink/ink56.xml"/><Relationship Id="rId133" Type="http://schemas.openxmlformats.org/officeDocument/2006/relationships/image" Target="../media/image67.emf"/><Relationship Id="rId154" Type="http://schemas.openxmlformats.org/officeDocument/2006/relationships/customXml" Target="../ink/ink77.xml"/><Relationship Id="rId175" Type="http://schemas.openxmlformats.org/officeDocument/2006/relationships/image" Target="../media/image88.emf"/><Relationship Id="rId196" Type="http://schemas.openxmlformats.org/officeDocument/2006/relationships/customXml" Target="../ink/ink98.xml"/><Relationship Id="rId200" Type="http://schemas.openxmlformats.org/officeDocument/2006/relationships/customXml" Target="../ink/ink100.xml"/><Relationship Id="rId16" Type="http://schemas.openxmlformats.org/officeDocument/2006/relationships/customXml" Target="../ink/ink8.xml"/><Relationship Id="rId37" Type="http://schemas.openxmlformats.org/officeDocument/2006/relationships/image" Target="../media/image19.emf"/><Relationship Id="rId58" Type="http://schemas.openxmlformats.org/officeDocument/2006/relationships/customXml" Target="../ink/ink29.xml"/><Relationship Id="rId79" Type="http://schemas.openxmlformats.org/officeDocument/2006/relationships/image" Target="../media/image40.emf"/><Relationship Id="rId102" Type="http://schemas.openxmlformats.org/officeDocument/2006/relationships/customXml" Target="../ink/ink51.xml"/><Relationship Id="rId123" Type="http://schemas.openxmlformats.org/officeDocument/2006/relationships/image" Target="../media/image62.emf"/><Relationship Id="rId144" Type="http://schemas.openxmlformats.org/officeDocument/2006/relationships/customXml" Target="../ink/ink72.xml"/><Relationship Id="rId90" Type="http://schemas.openxmlformats.org/officeDocument/2006/relationships/customXml" Target="../ink/ink45.xml"/><Relationship Id="rId165" Type="http://schemas.openxmlformats.org/officeDocument/2006/relationships/image" Target="../media/image83.emf"/><Relationship Id="rId186" Type="http://schemas.openxmlformats.org/officeDocument/2006/relationships/customXml" Target="../ink/ink93.xml"/><Relationship Id="rId211" Type="http://schemas.openxmlformats.org/officeDocument/2006/relationships/image" Target="../media/image106.emf"/><Relationship Id="rId27" Type="http://schemas.openxmlformats.org/officeDocument/2006/relationships/image" Target="../media/image14.emf"/><Relationship Id="rId48" Type="http://schemas.openxmlformats.org/officeDocument/2006/relationships/customXml" Target="../ink/ink24.xml"/><Relationship Id="rId69" Type="http://schemas.openxmlformats.org/officeDocument/2006/relationships/image" Target="../media/image35.emf"/><Relationship Id="rId113" Type="http://schemas.openxmlformats.org/officeDocument/2006/relationships/image" Target="../media/image57.emf"/><Relationship Id="rId134" Type="http://schemas.openxmlformats.org/officeDocument/2006/relationships/customXml" Target="../ink/ink67.xml"/><Relationship Id="rId80" Type="http://schemas.openxmlformats.org/officeDocument/2006/relationships/customXml" Target="../ink/ink40.xml"/><Relationship Id="rId155" Type="http://schemas.openxmlformats.org/officeDocument/2006/relationships/image" Target="../media/image78.emf"/><Relationship Id="rId176" Type="http://schemas.openxmlformats.org/officeDocument/2006/relationships/customXml" Target="../ink/ink88.xml"/><Relationship Id="rId197" Type="http://schemas.openxmlformats.org/officeDocument/2006/relationships/image" Target="../media/image99.emf"/><Relationship Id="rId201" Type="http://schemas.openxmlformats.org/officeDocument/2006/relationships/image" Target="../media/image101.emf"/><Relationship Id="rId17" Type="http://schemas.openxmlformats.org/officeDocument/2006/relationships/image" Target="../media/image9.emf"/><Relationship Id="rId38" Type="http://schemas.openxmlformats.org/officeDocument/2006/relationships/customXml" Target="../ink/ink19.xml"/><Relationship Id="rId59" Type="http://schemas.openxmlformats.org/officeDocument/2006/relationships/image" Target="../media/image30.emf"/><Relationship Id="rId103" Type="http://schemas.openxmlformats.org/officeDocument/2006/relationships/image" Target="../media/image52.emf"/><Relationship Id="rId124" Type="http://schemas.openxmlformats.org/officeDocument/2006/relationships/customXml" Target="../ink/ink62.xml"/><Relationship Id="rId70" Type="http://schemas.openxmlformats.org/officeDocument/2006/relationships/customXml" Target="../ink/ink35.xml"/><Relationship Id="rId91" Type="http://schemas.openxmlformats.org/officeDocument/2006/relationships/image" Target="../media/image46.emf"/><Relationship Id="rId145" Type="http://schemas.openxmlformats.org/officeDocument/2006/relationships/image" Target="../media/image73.emf"/><Relationship Id="rId166" Type="http://schemas.openxmlformats.org/officeDocument/2006/relationships/customXml" Target="../ink/ink83.xml"/><Relationship Id="rId187" Type="http://schemas.openxmlformats.org/officeDocument/2006/relationships/image" Target="../media/image94.emf"/><Relationship Id="rId1" Type="http://schemas.openxmlformats.org/officeDocument/2006/relationships/slideLayout" Target="../slideLayouts/slideLayout2.xml"/><Relationship Id="rId212" Type="http://schemas.openxmlformats.org/officeDocument/2006/relationships/customXml" Target="../ink/ink106.xml"/><Relationship Id="rId28" Type="http://schemas.openxmlformats.org/officeDocument/2006/relationships/customXml" Target="../ink/ink14.xml"/><Relationship Id="rId49" Type="http://schemas.openxmlformats.org/officeDocument/2006/relationships/image" Target="../media/image25.emf"/><Relationship Id="rId114" Type="http://schemas.openxmlformats.org/officeDocument/2006/relationships/customXml" Target="../ink/ink57.xml"/><Relationship Id="rId60" Type="http://schemas.openxmlformats.org/officeDocument/2006/relationships/customXml" Target="../ink/ink30.xml"/><Relationship Id="rId81" Type="http://schemas.openxmlformats.org/officeDocument/2006/relationships/image" Target="../media/image41.emf"/><Relationship Id="rId135" Type="http://schemas.openxmlformats.org/officeDocument/2006/relationships/image" Target="../media/image68.emf"/><Relationship Id="rId156" Type="http://schemas.openxmlformats.org/officeDocument/2006/relationships/customXml" Target="../ink/ink78.xml"/><Relationship Id="rId177" Type="http://schemas.openxmlformats.org/officeDocument/2006/relationships/image" Target="../media/image89.emf"/><Relationship Id="rId198" Type="http://schemas.openxmlformats.org/officeDocument/2006/relationships/customXml" Target="../ink/ink99.xml"/><Relationship Id="rId202" Type="http://schemas.openxmlformats.org/officeDocument/2006/relationships/customXml" Target="../ink/ink101.xml"/><Relationship Id="rId18" Type="http://schemas.openxmlformats.org/officeDocument/2006/relationships/customXml" Target="../ink/ink9.xml"/><Relationship Id="rId39" Type="http://schemas.openxmlformats.org/officeDocument/2006/relationships/image" Target="../media/image20.emf"/><Relationship Id="rId50" Type="http://schemas.openxmlformats.org/officeDocument/2006/relationships/customXml" Target="../ink/ink25.xml"/><Relationship Id="rId104" Type="http://schemas.openxmlformats.org/officeDocument/2006/relationships/customXml" Target="../ink/ink52.xml"/><Relationship Id="rId125" Type="http://schemas.openxmlformats.org/officeDocument/2006/relationships/image" Target="../media/image63.emf"/><Relationship Id="rId146" Type="http://schemas.openxmlformats.org/officeDocument/2006/relationships/customXml" Target="../ink/ink73.xml"/><Relationship Id="rId167" Type="http://schemas.openxmlformats.org/officeDocument/2006/relationships/image" Target="../media/image84.emf"/><Relationship Id="rId188" Type="http://schemas.openxmlformats.org/officeDocument/2006/relationships/customXml" Target="../ink/ink94.xml"/><Relationship Id="rId71" Type="http://schemas.openxmlformats.org/officeDocument/2006/relationships/image" Target="../media/image36.emf"/><Relationship Id="rId92" Type="http://schemas.openxmlformats.org/officeDocument/2006/relationships/customXml" Target="../ink/ink46.xml"/><Relationship Id="rId213" Type="http://schemas.openxmlformats.org/officeDocument/2006/relationships/image" Target="../media/image107.emf"/><Relationship Id="rId2" Type="http://schemas.openxmlformats.org/officeDocument/2006/relationships/customXml" Target="../ink/ink1.xml"/><Relationship Id="rId29" Type="http://schemas.openxmlformats.org/officeDocument/2006/relationships/image" Target="../media/image15.emf"/><Relationship Id="rId40" Type="http://schemas.openxmlformats.org/officeDocument/2006/relationships/customXml" Target="../ink/ink20.xml"/><Relationship Id="rId115" Type="http://schemas.openxmlformats.org/officeDocument/2006/relationships/image" Target="../media/image58.emf"/><Relationship Id="rId136" Type="http://schemas.openxmlformats.org/officeDocument/2006/relationships/customXml" Target="../ink/ink68.xml"/><Relationship Id="rId157" Type="http://schemas.openxmlformats.org/officeDocument/2006/relationships/image" Target="../media/image79.emf"/><Relationship Id="rId178" Type="http://schemas.openxmlformats.org/officeDocument/2006/relationships/customXml" Target="../ink/ink89.xml"/><Relationship Id="rId61" Type="http://schemas.openxmlformats.org/officeDocument/2006/relationships/image" Target="../media/image31.emf"/><Relationship Id="rId82" Type="http://schemas.openxmlformats.org/officeDocument/2006/relationships/customXml" Target="../ink/ink41.xml"/><Relationship Id="rId199" Type="http://schemas.openxmlformats.org/officeDocument/2006/relationships/image" Target="../media/image100.emf"/><Relationship Id="rId203" Type="http://schemas.openxmlformats.org/officeDocument/2006/relationships/image" Target="../media/image10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IAZAIdLwhGw" TargetMode="External"/><Relationship Id="rId2" Type="http://schemas.openxmlformats.org/officeDocument/2006/relationships/slideLayout" Target="../slideLayouts/slideLayout2.xml"/><Relationship Id="rId1" Type="http://schemas.openxmlformats.org/officeDocument/2006/relationships/video" Target="https://www.youtube.com/embed/IAZAIdLwhGw"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Workshop</a:t>
            </a:r>
            <a:endParaRPr lang="en-US" dirty="0"/>
          </a:p>
        </p:txBody>
      </p:sp>
      <p:sp>
        <p:nvSpPr>
          <p:cNvPr id="3" name="Subtitle 2"/>
          <p:cNvSpPr>
            <a:spLocks noGrp="1"/>
          </p:cNvSpPr>
          <p:nvPr>
            <p:ph type="subTitle" idx="1"/>
          </p:nvPr>
        </p:nvSpPr>
        <p:spPr/>
        <p:txBody>
          <a:bodyPr/>
          <a:lstStyle/>
          <a:p>
            <a:r>
              <a:rPr lang="en-US" dirty="0" smtClean="0"/>
              <a:t>OUC</a:t>
            </a:r>
          </a:p>
          <a:p>
            <a:r>
              <a:rPr lang="en-US" dirty="0" smtClean="0"/>
              <a:t>Class 4</a:t>
            </a:r>
          </a:p>
        </p:txBody>
      </p:sp>
    </p:spTree>
    <p:extLst>
      <p:ext uri="{BB962C8B-B14F-4D97-AF65-F5344CB8AC3E}">
        <p14:creationId xmlns:p14="http://schemas.microsoft.com/office/powerpoint/2010/main" val="4251582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9051"/>
          </a:xfrm>
        </p:spPr>
        <p:txBody>
          <a:bodyPr/>
          <a:lstStyle/>
          <a:p>
            <a:r>
              <a:rPr lang="en-US" dirty="0" smtClean="0"/>
              <a:t>Exercise: Review &amp; Edit Writing Sample</a:t>
            </a:r>
            <a:endParaRPr lang="en-US" dirty="0"/>
          </a:p>
        </p:txBody>
      </p:sp>
      <p:sp>
        <p:nvSpPr>
          <p:cNvPr id="3" name="Content Placeholder 2"/>
          <p:cNvSpPr>
            <a:spLocks noGrp="1"/>
          </p:cNvSpPr>
          <p:nvPr>
            <p:ph idx="1"/>
          </p:nvPr>
        </p:nvSpPr>
        <p:spPr>
          <a:xfrm>
            <a:off x="1371600" y="1404851"/>
            <a:ext cx="9601200" cy="4437610"/>
          </a:xfrm>
        </p:spPr>
        <p:txBody>
          <a:bodyPr>
            <a:normAutofit fontScale="92500" lnSpcReduction="10000"/>
          </a:bodyPr>
          <a:lstStyle/>
          <a:p>
            <a:pPr>
              <a:lnSpc>
                <a:spcPct val="250000"/>
              </a:lnSpc>
            </a:pPr>
            <a:r>
              <a:rPr lang="en-US" dirty="0"/>
              <a:t>With the development of technology</a:t>
            </a:r>
            <a:r>
              <a:rPr lang="en-US" dirty="0" smtClean="0"/>
              <a:t>, a </a:t>
            </a:r>
            <a:r>
              <a:rPr lang="en-US" dirty="0"/>
              <a:t>variety of problems have been rose around us today. There is no doubt that our daily life is becoming convenient and enjoyable because of the upgrading of the technology. Nevertheless</a:t>
            </a:r>
            <a:r>
              <a:rPr lang="en-US" dirty="0" smtClean="0"/>
              <a:t>, we </a:t>
            </a:r>
            <a:r>
              <a:rPr lang="en-US" dirty="0"/>
              <a:t>may worry about that we become too lazy to solve the problems by relying on the machines rather than doing by ourselves. In my opinions</a:t>
            </a:r>
            <a:r>
              <a:rPr lang="en-US" dirty="0" smtClean="0"/>
              <a:t>, I </a:t>
            </a:r>
            <a:r>
              <a:rPr lang="en-US" dirty="0"/>
              <a:t>still believe in that technology can bring more positive impact than the negative impact about the technology.</a:t>
            </a:r>
          </a:p>
          <a:p>
            <a:pPr>
              <a:lnSpc>
                <a:spcPct val="250000"/>
              </a:lnSpc>
            </a:pPr>
            <a:endParaRPr lang="en-US" dirty="0"/>
          </a:p>
        </p:txBody>
      </p:sp>
      <mc:AlternateContent xmlns:mc="http://schemas.openxmlformats.org/markup-compatibility/2006" xmlns:p14="http://schemas.microsoft.com/office/powerpoint/2010/main">
        <mc:Choice Requires="p14">
          <p:contentPart p14:bwMode="auto" r:id="rId2">
            <p14:nvContentPartPr>
              <p14:cNvPr id="150" name="Ink 149"/>
              <p14:cNvContentPartPr/>
              <p14:nvPr/>
            </p14:nvContentPartPr>
            <p14:xfrm>
              <a:off x="2317124" y="2124098"/>
              <a:ext cx="194760" cy="370800"/>
            </p14:xfrm>
          </p:contentPart>
        </mc:Choice>
        <mc:Fallback xmlns="">
          <p:pic>
            <p:nvPicPr>
              <p:cNvPr id="150" name="Ink 149"/>
              <p:cNvPicPr/>
              <p:nvPr/>
            </p:nvPicPr>
            <p:blipFill>
              <a:blip r:embed="rId3"/>
              <a:stretch>
                <a:fillRect/>
              </a:stretch>
            </p:blipFill>
            <p:spPr>
              <a:xfrm>
                <a:off x="2303084" y="2113658"/>
                <a:ext cx="223200" cy="3945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57" name="Ink 156"/>
              <p14:cNvContentPartPr/>
              <p14:nvPr/>
            </p14:nvContentPartPr>
            <p14:xfrm>
              <a:off x="7767164" y="2000978"/>
              <a:ext cx="1536840" cy="117000"/>
            </p14:xfrm>
          </p:contentPart>
        </mc:Choice>
        <mc:Fallback xmlns="">
          <p:pic>
            <p:nvPicPr>
              <p:cNvPr id="157" name="Ink 156"/>
              <p:cNvPicPr/>
              <p:nvPr/>
            </p:nvPicPr>
            <p:blipFill>
              <a:blip r:embed="rId5"/>
              <a:stretch>
                <a:fillRect/>
              </a:stretch>
            </p:blipFill>
            <p:spPr>
              <a:xfrm>
                <a:off x="7752044" y="1984778"/>
                <a:ext cx="1568160" cy="148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59" name="Ink 158"/>
              <p14:cNvContentPartPr/>
              <p14:nvPr/>
            </p14:nvContentPartPr>
            <p14:xfrm>
              <a:off x="4840004" y="2705498"/>
              <a:ext cx="1568520" cy="86040"/>
            </p14:xfrm>
          </p:contentPart>
        </mc:Choice>
        <mc:Fallback xmlns="">
          <p:pic>
            <p:nvPicPr>
              <p:cNvPr id="159" name="Ink 158"/>
              <p:cNvPicPr/>
              <p:nvPr/>
            </p:nvPicPr>
            <p:blipFill>
              <a:blip r:embed="rId7"/>
              <a:stretch>
                <a:fillRect/>
              </a:stretch>
            </p:blipFill>
            <p:spPr>
              <a:xfrm>
                <a:off x="4830284" y="2693258"/>
                <a:ext cx="1594440" cy="1130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69" name="Ink 168"/>
              <p14:cNvContentPartPr/>
              <p14:nvPr/>
            </p14:nvContentPartPr>
            <p14:xfrm>
              <a:off x="2762444" y="1899098"/>
              <a:ext cx="9298080" cy="2622240"/>
            </p14:xfrm>
          </p:contentPart>
        </mc:Choice>
        <mc:Fallback xmlns="">
          <p:pic>
            <p:nvPicPr>
              <p:cNvPr id="169" name="Ink 168"/>
              <p:cNvPicPr/>
              <p:nvPr/>
            </p:nvPicPr>
            <p:blipFill>
              <a:blip r:embed="rId9"/>
              <a:stretch>
                <a:fillRect/>
              </a:stretch>
            </p:blipFill>
            <p:spPr>
              <a:xfrm>
                <a:off x="2747684" y="1890818"/>
                <a:ext cx="9329040" cy="26420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94" name="Ink 193"/>
              <p14:cNvContentPartPr/>
              <p14:nvPr/>
            </p14:nvContentPartPr>
            <p14:xfrm>
              <a:off x="5370644" y="1631618"/>
              <a:ext cx="191520" cy="447480"/>
            </p14:xfrm>
          </p:contentPart>
        </mc:Choice>
        <mc:Fallback xmlns="">
          <p:pic>
            <p:nvPicPr>
              <p:cNvPr id="194" name="Ink 193"/>
              <p:cNvPicPr/>
              <p:nvPr/>
            </p:nvPicPr>
            <p:blipFill>
              <a:blip r:embed="rId11"/>
              <a:stretch>
                <a:fillRect/>
              </a:stretch>
            </p:blipFill>
            <p:spPr>
              <a:xfrm>
                <a:off x="5362364" y="1623338"/>
                <a:ext cx="212760" cy="4683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02" name="Ink 201"/>
              <p14:cNvContentPartPr/>
              <p14:nvPr/>
            </p14:nvContentPartPr>
            <p14:xfrm>
              <a:off x="1646444" y="1628378"/>
              <a:ext cx="221400" cy="449280"/>
            </p14:xfrm>
          </p:contentPart>
        </mc:Choice>
        <mc:Fallback xmlns="">
          <p:pic>
            <p:nvPicPr>
              <p:cNvPr id="202" name="Ink 201"/>
              <p:cNvPicPr/>
              <p:nvPr/>
            </p:nvPicPr>
            <p:blipFill>
              <a:blip r:embed="rId13"/>
              <a:stretch>
                <a:fillRect/>
              </a:stretch>
            </p:blipFill>
            <p:spPr>
              <a:xfrm>
                <a:off x="1633844" y="1621538"/>
                <a:ext cx="244080" cy="4694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08" name="Ink 207"/>
              <p14:cNvContentPartPr/>
              <p14:nvPr/>
            </p14:nvContentPartPr>
            <p14:xfrm>
              <a:off x="2685044" y="2714498"/>
              <a:ext cx="992880" cy="356040"/>
            </p14:xfrm>
          </p:contentPart>
        </mc:Choice>
        <mc:Fallback xmlns="">
          <p:pic>
            <p:nvPicPr>
              <p:cNvPr id="208" name="Ink 207"/>
              <p:cNvPicPr/>
              <p:nvPr/>
            </p:nvPicPr>
            <p:blipFill>
              <a:blip r:embed="rId15"/>
              <a:stretch>
                <a:fillRect/>
              </a:stretch>
            </p:blipFill>
            <p:spPr>
              <a:xfrm>
                <a:off x="2675324" y="2703338"/>
                <a:ext cx="1019160" cy="38124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30" name="Ink 229"/>
              <p14:cNvContentPartPr/>
              <p14:nvPr/>
            </p14:nvContentPartPr>
            <p14:xfrm>
              <a:off x="1805204" y="4157738"/>
              <a:ext cx="906480" cy="42840"/>
            </p14:xfrm>
          </p:contentPart>
        </mc:Choice>
        <mc:Fallback xmlns="">
          <p:pic>
            <p:nvPicPr>
              <p:cNvPr id="230" name="Ink 229"/>
              <p:cNvPicPr/>
              <p:nvPr/>
            </p:nvPicPr>
            <p:blipFill>
              <a:blip r:embed="rId17"/>
              <a:stretch>
                <a:fillRect/>
              </a:stretch>
            </p:blipFill>
            <p:spPr>
              <a:xfrm>
                <a:off x="1794044" y="4140458"/>
                <a:ext cx="934920" cy="666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38" name="Ink 237"/>
              <p14:cNvContentPartPr/>
              <p14:nvPr/>
            </p14:nvContentPartPr>
            <p14:xfrm>
              <a:off x="1685684" y="2640698"/>
              <a:ext cx="906480" cy="758520"/>
            </p14:xfrm>
          </p:contentPart>
        </mc:Choice>
        <mc:Fallback xmlns="">
          <p:pic>
            <p:nvPicPr>
              <p:cNvPr id="238" name="Ink 237"/>
              <p:cNvPicPr/>
              <p:nvPr/>
            </p:nvPicPr>
            <p:blipFill>
              <a:blip r:embed="rId19"/>
              <a:stretch>
                <a:fillRect/>
              </a:stretch>
            </p:blipFill>
            <p:spPr>
              <a:xfrm>
                <a:off x="1672004" y="2625938"/>
                <a:ext cx="935280" cy="7869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39" name="Ink 238"/>
              <p14:cNvContentPartPr/>
              <p14:nvPr/>
            </p14:nvContentPartPr>
            <p14:xfrm>
              <a:off x="9269804" y="3287978"/>
              <a:ext cx="488880" cy="69120"/>
            </p14:xfrm>
          </p:contentPart>
        </mc:Choice>
        <mc:Fallback xmlns="">
          <p:pic>
            <p:nvPicPr>
              <p:cNvPr id="239" name="Ink 238"/>
              <p:cNvPicPr/>
              <p:nvPr/>
            </p:nvPicPr>
            <p:blipFill>
              <a:blip r:embed="rId21"/>
              <a:stretch>
                <a:fillRect/>
              </a:stretch>
            </p:blipFill>
            <p:spPr>
              <a:xfrm>
                <a:off x="9256844" y="3274658"/>
                <a:ext cx="518040" cy="9864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56" name="Ink 255"/>
              <p14:cNvContentPartPr/>
              <p14:nvPr/>
            </p14:nvContentPartPr>
            <p14:xfrm>
              <a:off x="7409684" y="4171058"/>
              <a:ext cx="347400" cy="216360"/>
            </p14:xfrm>
          </p:contentPart>
        </mc:Choice>
        <mc:Fallback xmlns="">
          <p:pic>
            <p:nvPicPr>
              <p:cNvPr id="256" name="Ink 255"/>
              <p:cNvPicPr/>
              <p:nvPr/>
            </p:nvPicPr>
            <p:blipFill>
              <a:blip r:embed="rId23"/>
              <a:stretch>
                <a:fillRect/>
              </a:stretch>
            </p:blipFill>
            <p:spPr>
              <a:xfrm>
                <a:off x="7402844" y="4163498"/>
                <a:ext cx="364320" cy="234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57" name="Ink 256"/>
              <p14:cNvContentPartPr/>
              <p14:nvPr/>
            </p14:nvContentPartPr>
            <p14:xfrm>
              <a:off x="7740524" y="4208138"/>
              <a:ext cx="174600" cy="147240"/>
            </p14:xfrm>
          </p:contentPart>
        </mc:Choice>
        <mc:Fallback xmlns="">
          <p:pic>
            <p:nvPicPr>
              <p:cNvPr id="257" name="Ink 256"/>
              <p:cNvPicPr/>
              <p:nvPr/>
            </p:nvPicPr>
            <p:blipFill>
              <a:blip r:embed="rId25"/>
              <a:stretch>
                <a:fillRect/>
              </a:stretch>
            </p:blipFill>
            <p:spPr>
              <a:xfrm>
                <a:off x="7732964" y="4197698"/>
                <a:ext cx="19116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58" name="Ink 257"/>
              <p14:cNvContentPartPr/>
              <p14:nvPr/>
            </p14:nvContentPartPr>
            <p14:xfrm>
              <a:off x="7978124" y="4166018"/>
              <a:ext cx="141120" cy="196200"/>
            </p14:xfrm>
          </p:contentPart>
        </mc:Choice>
        <mc:Fallback xmlns="">
          <p:pic>
            <p:nvPicPr>
              <p:cNvPr id="258" name="Ink 257"/>
              <p:cNvPicPr/>
              <p:nvPr/>
            </p:nvPicPr>
            <p:blipFill>
              <a:blip r:embed="rId27"/>
              <a:stretch>
                <a:fillRect/>
              </a:stretch>
            </p:blipFill>
            <p:spPr>
              <a:xfrm>
                <a:off x="7966964" y="4155938"/>
                <a:ext cx="156600" cy="2170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59" name="Ink 258"/>
              <p14:cNvContentPartPr/>
              <p14:nvPr/>
            </p14:nvContentPartPr>
            <p14:xfrm>
              <a:off x="8143364" y="4139738"/>
              <a:ext cx="720720" cy="238320"/>
            </p14:xfrm>
          </p:contentPart>
        </mc:Choice>
        <mc:Fallback xmlns="">
          <p:pic>
            <p:nvPicPr>
              <p:cNvPr id="259" name="Ink 258"/>
              <p:cNvPicPr/>
              <p:nvPr/>
            </p:nvPicPr>
            <p:blipFill>
              <a:blip r:embed="rId29"/>
              <a:stretch>
                <a:fillRect/>
              </a:stretch>
            </p:blipFill>
            <p:spPr>
              <a:xfrm>
                <a:off x="8132564" y="4130018"/>
                <a:ext cx="743400" cy="25884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60" name="Ink 259"/>
              <p14:cNvContentPartPr/>
              <p14:nvPr/>
            </p14:nvContentPartPr>
            <p14:xfrm>
              <a:off x="3094724" y="3944618"/>
              <a:ext cx="3727440" cy="73800"/>
            </p14:xfrm>
          </p:contentPart>
        </mc:Choice>
        <mc:Fallback xmlns="">
          <p:pic>
            <p:nvPicPr>
              <p:cNvPr id="260" name="Ink 259"/>
              <p:cNvPicPr/>
              <p:nvPr/>
            </p:nvPicPr>
            <p:blipFill>
              <a:blip r:embed="rId31"/>
              <a:stretch>
                <a:fillRect/>
              </a:stretch>
            </p:blipFill>
            <p:spPr>
              <a:xfrm>
                <a:off x="3086804" y="3940658"/>
                <a:ext cx="3746520" cy="8892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61" name="Ink 260"/>
              <p14:cNvContentPartPr/>
              <p14:nvPr/>
            </p14:nvContentPartPr>
            <p14:xfrm>
              <a:off x="6054284" y="3713858"/>
              <a:ext cx="188280" cy="145440"/>
            </p14:xfrm>
          </p:contentPart>
        </mc:Choice>
        <mc:Fallback xmlns="">
          <p:pic>
            <p:nvPicPr>
              <p:cNvPr id="261" name="Ink 260"/>
              <p:cNvPicPr/>
              <p:nvPr/>
            </p:nvPicPr>
            <p:blipFill>
              <a:blip r:embed="rId33"/>
              <a:stretch>
                <a:fillRect/>
              </a:stretch>
            </p:blipFill>
            <p:spPr>
              <a:xfrm>
                <a:off x="6046724" y="3705578"/>
                <a:ext cx="204480" cy="1623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62" name="Ink 261"/>
              <p14:cNvContentPartPr/>
              <p14:nvPr/>
            </p14:nvContentPartPr>
            <p14:xfrm>
              <a:off x="6246524" y="3679658"/>
              <a:ext cx="187920" cy="171000"/>
            </p14:xfrm>
          </p:contentPart>
        </mc:Choice>
        <mc:Fallback xmlns="">
          <p:pic>
            <p:nvPicPr>
              <p:cNvPr id="262" name="Ink 261"/>
              <p:cNvPicPr/>
              <p:nvPr/>
            </p:nvPicPr>
            <p:blipFill>
              <a:blip r:embed="rId35"/>
              <a:stretch>
                <a:fillRect/>
              </a:stretch>
            </p:blipFill>
            <p:spPr>
              <a:xfrm>
                <a:off x="6238604" y="3669938"/>
                <a:ext cx="205200" cy="19116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63" name="Ink 262"/>
              <p14:cNvContentPartPr/>
              <p14:nvPr/>
            </p14:nvContentPartPr>
            <p14:xfrm>
              <a:off x="6429044" y="3621338"/>
              <a:ext cx="90720" cy="245520"/>
            </p14:xfrm>
          </p:contentPart>
        </mc:Choice>
        <mc:Fallback xmlns="">
          <p:pic>
            <p:nvPicPr>
              <p:cNvPr id="263" name="Ink 262"/>
              <p:cNvPicPr/>
              <p:nvPr/>
            </p:nvPicPr>
            <p:blipFill>
              <a:blip r:embed="rId37"/>
              <a:stretch>
                <a:fillRect/>
              </a:stretch>
            </p:blipFill>
            <p:spPr>
              <a:xfrm>
                <a:off x="6421844" y="3614138"/>
                <a:ext cx="107640" cy="26244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64" name="Ink 263"/>
              <p14:cNvContentPartPr/>
              <p14:nvPr/>
            </p14:nvContentPartPr>
            <p14:xfrm>
              <a:off x="6506804" y="3654818"/>
              <a:ext cx="94680" cy="151200"/>
            </p14:xfrm>
          </p:contentPart>
        </mc:Choice>
        <mc:Fallback xmlns="">
          <p:pic>
            <p:nvPicPr>
              <p:cNvPr id="264" name="Ink 263"/>
              <p:cNvPicPr/>
              <p:nvPr/>
            </p:nvPicPr>
            <p:blipFill>
              <a:blip r:embed="rId39"/>
              <a:stretch>
                <a:fillRect/>
              </a:stretch>
            </p:blipFill>
            <p:spPr>
              <a:xfrm>
                <a:off x="6498884" y="3646898"/>
                <a:ext cx="110520" cy="16704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65" name="Ink 264"/>
              <p14:cNvContentPartPr/>
              <p14:nvPr/>
            </p14:nvContentPartPr>
            <p14:xfrm>
              <a:off x="6647564" y="3629978"/>
              <a:ext cx="194400" cy="164160"/>
            </p14:xfrm>
          </p:contentPart>
        </mc:Choice>
        <mc:Fallback xmlns="">
          <p:pic>
            <p:nvPicPr>
              <p:cNvPr id="265" name="Ink 264"/>
              <p:cNvPicPr/>
              <p:nvPr/>
            </p:nvPicPr>
            <p:blipFill>
              <a:blip r:embed="rId41"/>
              <a:stretch>
                <a:fillRect/>
              </a:stretch>
            </p:blipFill>
            <p:spPr>
              <a:xfrm>
                <a:off x="6637484" y="3620618"/>
                <a:ext cx="211680" cy="1836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66" name="Ink 265"/>
              <p14:cNvContentPartPr/>
              <p14:nvPr/>
            </p14:nvContentPartPr>
            <p14:xfrm>
              <a:off x="6842324" y="3634658"/>
              <a:ext cx="208440" cy="183960"/>
            </p14:xfrm>
          </p:contentPart>
        </mc:Choice>
        <mc:Fallback xmlns="">
          <p:pic>
            <p:nvPicPr>
              <p:cNvPr id="266" name="Ink 265"/>
              <p:cNvPicPr/>
              <p:nvPr/>
            </p:nvPicPr>
            <p:blipFill>
              <a:blip r:embed="rId43"/>
              <a:stretch>
                <a:fillRect/>
              </a:stretch>
            </p:blipFill>
            <p:spPr>
              <a:xfrm>
                <a:off x="6835844" y="3624938"/>
                <a:ext cx="225720" cy="20304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267" name="Ink 266"/>
              <p14:cNvContentPartPr/>
              <p14:nvPr/>
            </p14:nvContentPartPr>
            <p14:xfrm>
              <a:off x="7063004" y="3527738"/>
              <a:ext cx="92160" cy="255960"/>
            </p14:xfrm>
          </p:contentPart>
        </mc:Choice>
        <mc:Fallback xmlns="">
          <p:pic>
            <p:nvPicPr>
              <p:cNvPr id="267" name="Ink 266"/>
              <p:cNvPicPr/>
              <p:nvPr/>
            </p:nvPicPr>
            <p:blipFill>
              <a:blip r:embed="rId45"/>
              <a:stretch>
                <a:fillRect/>
              </a:stretch>
            </p:blipFill>
            <p:spPr>
              <a:xfrm>
                <a:off x="7054364" y="3519098"/>
                <a:ext cx="110520" cy="2736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268" name="Ink 267"/>
              <p14:cNvContentPartPr/>
              <p14:nvPr/>
            </p14:nvContentPartPr>
            <p14:xfrm>
              <a:off x="7064804" y="3649778"/>
              <a:ext cx="218520" cy="7920"/>
            </p14:xfrm>
          </p:contentPart>
        </mc:Choice>
        <mc:Fallback xmlns="">
          <p:pic>
            <p:nvPicPr>
              <p:cNvPr id="268" name="Ink 267"/>
              <p:cNvPicPr/>
              <p:nvPr/>
            </p:nvPicPr>
            <p:blipFill>
              <a:blip r:embed="rId47"/>
              <a:stretch>
                <a:fillRect/>
              </a:stretch>
            </p:blipFill>
            <p:spPr>
              <a:xfrm>
                <a:off x="7055804" y="3639338"/>
                <a:ext cx="23868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269" name="Ink 268"/>
              <p14:cNvContentPartPr/>
              <p14:nvPr/>
            </p14:nvContentPartPr>
            <p14:xfrm>
              <a:off x="6488444" y="3552578"/>
              <a:ext cx="9720" cy="5760"/>
            </p14:xfrm>
          </p:contentPart>
        </mc:Choice>
        <mc:Fallback xmlns="">
          <p:pic>
            <p:nvPicPr>
              <p:cNvPr id="269" name="Ink 268"/>
              <p:cNvPicPr/>
              <p:nvPr/>
            </p:nvPicPr>
            <p:blipFill>
              <a:blip r:embed="rId49"/>
              <a:stretch>
                <a:fillRect/>
              </a:stretch>
            </p:blipFill>
            <p:spPr>
              <a:xfrm>
                <a:off x="6477644" y="3542858"/>
                <a:ext cx="31320" cy="2664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270" name="Ink 269"/>
              <p14:cNvContentPartPr/>
              <p14:nvPr/>
            </p14:nvContentPartPr>
            <p14:xfrm>
              <a:off x="7104404" y="3944618"/>
              <a:ext cx="372960" cy="59760"/>
            </p14:xfrm>
          </p:contentPart>
        </mc:Choice>
        <mc:Fallback xmlns="">
          <p:pic>
            <p:nvPicPr>
              <p:cNvPr id="270" name="Ink 269"/>
              <p:cNvPicPr/>
              <p:nvPr/>
            </p:nvPicPr>
            <p:blipFill>
              <a:blip r:embed="rId51"/>
              <a:stretch>
                <a:fillRect/>
              </a:stretch>
            </p:blipFill>
            <p:spPr>
              <a:xfrm>
                <a:off x="7094324" y="3937778"/>
                <a:ext cx="394560" cy="7452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271" name="Ink 270"/>
              <p14:cNvContentPartPr/>
              <p14:nvPr/>
            </p14:nvContentPartPr>
            <p14:xfrm>
              <a:off x="7453244" y="3763178"/>
              <a:ext cx="271440" cy="156600"/>
            </p14:xfrm>
          </p:contentPart>
        </mc:Choice>
        <mc:Fallback xmlns="">
          <p:pic>
            <p:nvPicPr>
              <p:cNvPr id="271" name="Ink 270"/>
              <p:cNvPicPr/>
              <p:nvPr/>
            </p:nvPicPr>
            <p:blipFill>
              <a:blip r:embed="rId53"/>
              <a:stretch>
                <a:fillRect/>
              </a:stretch>
            </p:blipFill>
            <p:spPr>
              <a:xfrm>
                <a:off x="7444244" y="3752738"/>
                <a:ext cx="290880" cy="17604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272" name="Ink 271"/>
              <p14:cNvContentPartPr/>
              <p14:nvPr/>
            </p14:nvContentPartPr>
            <p14:xfrm>
              <a:off x="7734764" y="3585698"/>
              <a:ext cx="222120" cy="155520"/>
            </p14:xfrm>
          </p:contentPart>
        </mc:Choice>
        <mc:Fallback xmlns="">
          <p:pic>
            <p:nvPicPr>
              <p:cNvPr id="272" name="Ink 271"/>
              <p:cNvPicPr/>
              <p:nvPr/>
            </p:nvPicPr>
            <p:blipFill>
              <a:blip r:embed="rId55"/>
              <a:stretch>
                <a:fillRect/>
              </a:stretch>
            </p:blipFill>
            <p:spPr>
              <a:xfrm>
                <a:off x="7726124" y="3575978"/>
                <a:ext cx="237240" cy="17532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273" name="Ink 272"/>
              <p14:cNvContentPartPr/>
              <p14:nvPr/>
            </p14:nvContentPartPr>
            <p14:xfrm>
              <a:off x="7960124" y="3571298"/>
              <a:ext cx="122760" cy="141120"/>
            </p14:xfrm>
          </p:contentPart>
        </mc:Choice>
        <mc:Fallback xmlns="">
          <p:pic>
            <p:nvPicPr>
              <p:cNvPr id="273" name="Ink 272"/>
              <p:cNvPicPr/>
              <p:nvPr/>
            </p:nvPicPr>
            <p:blipFill>
              <a:blip r:embed="rId57"/>
              <a:stretch>
                <a:fillRect/>
              </a:stretch>
            </p:blipFill>
            <p:spPr>
              <a:xfrm>
                <a:off x="7952924" y="3561218"/>
                <a:ext cx="133920" cy="16164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274" name="Ink 273"/>
              <p14:cNvContentPartPr/>
              <p14:nvPr/>
            </p14:nvContentPartPr>
            <p14:xfrm>
              <a:off x="8113484" y="3525938"/>
              <a:ext cx="110520" cy="146880"/>
            </p14:xfrm>
          </p:contentPart>
        </mc:Choice>
        <mc:Fallback xmlns="">
          <p:pic>
            <p:nvPicPr>
              <p:cNvPr id="274" name="Ink 273"/>
              <p:cNvPicPr/>
              <p:nvPr/>
            </p:nvPicPr>
            <p:blipFill>
              <a:blip r:embed="rId59"/>
              <a:stretch>
                <a:fillRect/>
              </a:stretch>
            </p:blipFill>
            <p:spPr>
              <a:xfrm>
                <a:off x="8105564" y="3516218"/>
                <a:ext cx="123840" cy="16596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275" name="Ink 274"/>
              <p14:cNvContentPartPr/>
              <p14:nvPr/>
            </p14:nvContentPartPr>
            <p14:xfrm>
              <a:off x="8272964" y="3522698"/>
              <a:ext cx="141120" cy="178200"/>
            </p14:xfrm>
          </p:contentPart>
        </mc:Choice>
        <mc:Fallback xmlns="">
          <p:pic>
            <p:nvPicPr>
              <p:cNvPr id="275" name="Ink 274"/>
              <p:cNvPicPr/>
              <p:nvPr/>
            </p:nvPicPr>
            <p:blipFill>
              <a:blip r:embed="rId61"/>
              <a:stretch>
                <a:fillRect/>
              </a:stretch>
            </p:blipFill>
            <p:spPr>
              <a:xfrm>
                <a:off x="8262884" y="3512618"/>
                <a:ext cx="162000" cy="19836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276" name="Ink 275"/>
              <p14:cNvContentPartPr/>
              <p14:nvPr/>
            </p14:nvContentPartPr>
            <p14:xfrm>
              <a:off x="8077844" y="3740138"/>
              <a:ext cx="190440" cy="149040"/>
            </p14:xfrm>
          </p:contentPart>
        </mc:Choice>
        <mc:Fallback xmlns="">
          <p:pic>
            <p:nvPicPr>
              <p:cNvPr id="276" name="Ink 275"/>
              <p:cNvPicPr/>
              <p:nvPr/>
            </p:nvPicPr>
            <p:blipFill>
              <a:blip r:embed="rId63"/>
              <a:stretch>
                <a:fillRect/>
              </a:stretch>
            </p:blipFill>
            <p:spPr>
              <a:xfrm>
                <a:off x="8068844" y="3731498"/>
                <a:ext cx="203400" cy="16668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277" name="Ink 276"/>
              <p14:cNvContentPartPr/>
              <p14:nvPr/>
            </p14:nvContentPartPr>
            <p14:xfrm>
              <a:off x="8272244" y="3718898"/>
              <a:ext cx="376920" cy="192240"/>
            </p14:xfrm>
          </p:contentPart>
        </mc:Choice>
        <mc:Fallback xmlns="">
          <p:pic>
            <p:nvPicPr>
              <p:cNvPr id="277" name="Ink 276"/>
              <p:cNvPicPr/>
              <p:nvPr/>
            </p:nvPicPr>
            <p:blipFill>
              <a:blip r:embed="rId65"/>
              <a:stretch>
                <a:fillRect/>
              </a:stretch>
            </p:blipFill>
            <p:spPr>
              <a:xfrm>
                <a:off x="8266124" y="3709898"/>
                <a:ext cx="388080" cy="21060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278" name="Ink 277"/>
              <p14:cNvContentPartPr/>
              <p14:nvPr/>
            </p14:nvContentPartPr>
            <p14:xfrm>
              <a:off x="8663924" y="3741218"/>
              <a:ext cx="140400" cy="150120"/>
            </p14:xfrm>
          </p:contentPart>
        </mc:Choice>
        <mc:Fallback xmlns="">
          <p:pic>
            <p:nvPicPr>
              <p:cNvPr id="278" name="Ink 277"/>
              <p:cNvPicPr/>
              <p:nvPr/>
            </p:nvPicPr>
            <p:blipFill>
              <a:blip r:embed="rId67"/>
              <a:stretch>
                <a:fillRect/>
              </a:stretch>
            </p:blipFill>
            <p:spPr>
              <a:xfrm>
                <a:off x="8653484" y="3731138"/>
                <a:ext cx="155880" cy="17028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279" name="Ink 278"/>
              <p14:cNvContentPartPr/>
              <p14:nvPr/>
            </p14:nvContentPartPr>
            <p14:xfrm>
              <a:off x="8822324" y="3654098"/>
              <a:ext cx="277560" cy="174600"/>
            </p14:xfrm>
          </p:contentPart>
        </mc:Choice>
        <mc:Fallback xmlns="">
          <p:pic>
            <p:nvPicPr>
              <p:cNvPr id="279" name="Ink 278"/>
              <p:cNvPicPr/>
              <p:nvPr/>
            </p:nvPicPr>
            <p:blipFill>
              <a:blip r:embed="rId69"/>
              <a:stretch>
                <a:fillRect/>
              </a:stretch>
            </p:blipFill>
            <p:spPr>
              <a:xfrm>
                <a:off x="8814044" y="3645818"/>
                <a:ext cx="295560" cy="19116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280" name="Ink 279"/>
              <p14:cNvContentPartPr/>
              <p14:nvPr/>
            </p14:nvContentPartPr>
            <p14:xfrm>
              <a:off x="8593724" y="3686498"/>
              <a:ext cx="81360" cy="10800"/>
            </p14:xfrm>
          </p:contentPart>
        </mc:Choice>
        <mc:Fallback xmlns="">
          <p:pic>
            <p:nvPicPr>
              <p:cNvPr id="280" name="Ink 279"/>
              <p:cNvPicPr/>
              <p:nvPr/>
            </p:nvPicPr>
            <p:blipFill>
              <a:blip r:embed="rId71"/>
              <a:stretch>
                <a:fillRect/>
              </a:stretch>
            </p:blipFill>
            <p:spPr>
              <a:xfrm>
                <a:off x="8584364" y="3678218"/>
                <a:ext cx="99000" cy="2808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281" name="Ink 280"/>
              <p14:cNvContentPartPr/>
              <p14:nvPr/>
            </p14:nvContentPartPr>
            <p14:xfrm>
              <a:off x="8564924" y="3983858"/>
              <a:ext cx="1975680" cy="70200"/>
            </p14:xfrm>
          </p:contentPart>
        </mc:Choice>
        <mc:Fallback xmlns="">
          <p:pic>
            <p:nvPicPr>
              <p:cNvPr id="281" name="Ink 280"/>
              <p:cNvPicPr/>
              <p:nvPr/>
            </p:nvPicPr>
            <p:blipFill>
              <a:blip r:embed="rId73"/>
              <a:stretch>
                <a:fillRect/>
              </a:stretch>
            </p:blipFill>
            <p:spPr>
              <a:xfrm>
                <a:off x="8557004" y="3977378"/>
                <a:ext cx="1994760" cy="8784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282" name="Ink 281"/>
              <p14:cNvContentPartPr/>
              <p14:nvPr/>
            </p14:nvContentPartPr>
            <p14:xfrm>
              <a:off x="1840484" y="4661018"/>
              <a:ext cx="967320" cy="81360"/>
            </p14:xfrm>
          </p:contentPart>
        </mc:Choice>
        <mc:Fallback xmlns="">
          <p:pic>
            <p:nvPicPr>
              <p:cNvPr id="282" name="Ink 281"/>
              <p:cNvPicPr/>
              <p:nvPr/>
            </p:nvPicPr>
            <p:blipFill>
              <a:blip r:embed="rId75"/>
              <a:stretch>
                <a:fillRect/>
              </a:stretch>
            </p:blipFill>
            <p:spPr>
              <a:xfrm>
                <a:off x="1833284" y="4653818"/>
                <a:ext cx="986760" cy="9324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283" name="Ink 282"/>
              <p14:cNvContentPartPr/>
              <p14:nvPr/>
            </p14:nvContentPartPr>
            <p14:xfrm>
              <a:off x="1679924" y="4865138"/>
              <a:ext cx="403560" cy="181440"/>
            </p14:xfrm>
          </p:contentPart>
        </mc:Choice>
        <mc:Fallback xmlns="">
          <p:pic>
            <p:nvPicPr>
              <p:cNvPr id="283" name="Ink 282"/>
              <p:cNvPicPr/>
              <p:nvPr/>
            </p:nvPicPr>
            <p:blipFill>
              <a:blip r:embed="rId77"/>
              <a:stretch>
                <a:fillRect/>
              </a:stretch>
            </p:blipFill>
            <p:spPr>
              <a:xfrm>
                <a:off x="1670924" y="4858298"/>
                <a:ext cx="421920" cy="19728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284" name="Ink 283"/>
              <p14:cNvContentPartPr/>
              <p14:nvPr/>
            </p14:nvContentPartPr>
            <p14:xfrm>
              <a:off x="2072324" y="4757858"/>
              <a:ext cx="174960" cy="267480"/>
            </p14:xfrm>
          </p:contentPart>
        </mc:Choice>
        <mc:Fallback xmlns="">
          <p:pic>
            <p:nvPicPr>
              <p:cNvPr id="284" name="Ink 283"/>
              <p:cNvPicPr/>
              <p:nvPr/>
            </p:nvPicPr>
            <p:blipFill>
              <a:blip r:embed="rId79"/>
              <a:stretch>
                <a:fillRect/>
              </a:stretch>
            </p:blipFill>
            <p:spPr>
              <a:xfrm>
                <a:off x="2062964" y="4747418"/>
                <a:ext cx="194040" cy="28764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285" name="Ink 284"/>
              <p14:cNvContentPartPr/>
              <p14:nvPr/>
            </p14:nvContentPartPr>
            <p14:xfrm>
              <a:off x="2549324" y="4862258"/>
              <a:ext cx="39960" cy="175320"/>
            </p14:xfrm>
          </p:contentPart>
        </mc:Choice>
        <mc:Fallback xmlns="">
          <p:pic>
            <p:nvPicPr>
              <p:cNvPr id="285" name="Ink 284"/>
              <p:cNvPicPr/>
              <p:nvPr/>
            </p:nvPicPr>
            <p:blipFill>
              <a:blip r:embed="rId81"/>
              <a:stretch>
                <a:fillRect/>
              </a:stretch>
            </p:blipFill>
            <p:spPr>
              <a:xfrm>
                <a:off x="2539964" y="4853618"/>
                <a:ext cx="58320" cy="19188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286" name="Ink 285"/>
              <p14:cNvContentPartPr/>
              <p14:nvPr/>
            </p14:nvContentPartPr>
            <p14:xfrm>
              <a:off x="2488124" y="4945778"/>
              <a:ext cx="213840" cy="34920"/>
            </p14:xfrm>
          </p:contentPart>
        </mc:Choice>
        <mc:Fallback xmlns="">
          <p:pic>
            <p:nvPicPr>
              <p:cNvPr id="286" name="Ink 285"/>
              <p:cNvPicPr/>
              <p:nvPr/>
            </p:nvPicPr>
            <p:blipFill>
              <a:blip r:embed="rId83"/>
              <a:stretch>
                <a:fillRect/>
              </a:stretch>
            </p:blipFill>
            <p:spPr>
              <a:xfrm>
                <a:off x="2479844" y="4942538"/>
                <a:ext cx="225720" cy="4824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287" name="Ink 286"/>
              <p14:cNvContentPartPr/>
              <p14:nvPr/>
            </p14:nvContentPartPr>
            <p14:xfrm>
              <a:off x="2692244" y="4871258"/>
              <a:ext cx="113040" cy="163440"/>
            </p14:xfrm>
          </p:contentPart>
        </mc:Choice>
        <mc:Fallback xmlns="">
          <p:pic>
            <p:nvPicPr>
              <p:cNvPr id="287" name="Ink 286"/>
              <p:cNvPicPr/>
              <p:nvPr/>
            </p:nvPicPr>
            <p:blipFill>
              <a:blip r:embed="rId85"/>
              <a:stretch>
                <a:fillRect/>
              </a:stretch>
            </p:blipFill>
            <p:spPr>
              <a:xfrm>
                <a:off x="2682524" y="4862258"/>
                <a:ext cx="132840" cy="18216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288" name="Ink 287"/>
              <p14:cNvContentPartPr/>
              <p14:nvPr/>
            </p14:nvContentPartPr>
            <p14:xfrm>
              <a:off x="2806724" y="4877378"/>
              <a:ext cx="147960" cy="138960"/>
            </p14:xfrm>
          </p:contentPart>
        </mc:Choice>
        <mc:Fallback xmlns="">
          <p:pic>
            <p:nvPicPr>
              <p:cNvPr id="288" name="Ink 287"/>
              <p:cNvPicPr/>
              <p:nvPr/>
            </p:nvPicPr>
            <p:blipFill>
              <a:blip r:embed="rId87"/>
              <a:stretch>
                <a:fillRect/>
              </a:stretch>
            </p:blipFill>
            <p:spPr>
              <a:xfrm>
                <a:off x="2796644" y="4867658"/>
                <a:ext cx="168840" cy="15912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289" name="Ink 288"/>
              <p14:cNvContentPartPr/>
              <p14:nvPr/>
            </p14:nvContentPartPr>
            <p14:xfrm>
              <a:off x="3267884" y="4820138"/>
              <a:ext cx="59040" cy="243720"/>
            </p14:xfrm>
          </p:contentPart>
        </mc:Choice>
        <mc:Fallback xmlns="">
          <p:pic>
            <p:nvPicPr>
              <p:cNvPr id="289" name="Ink 288"/>
              <p:cNvPicPr/>
              <p:nvPr/>
            </p:nvPicPr>
            <p:blipFill>
              <a:blip r:embed="rId89"/>
              <a:stretch>
                <a:fillRect/>
              </a:stretch>
            </p:blipFill>
            <p:spPr>
              <a:xfrm>
                <a:off x="3258884" y="4811498"/>
                <a:ext cx="70200" cy="25992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290" name="Ink 289"/>
              <p14:cNvContentPartPr/>
              <p14:nvPr/>
            </p14:nvContentPartPr>
            <p14:xfrm>
              <a:off x="3353564" y="4883498"/>
              <a:ext cx="188640" cy="154800"/>
            </p14:xfrm>
          </p:contentPart>
        </mc:Choice>
        <mc:Fallback xmlns="">
          <p:pic>
            <p:nvPicPr>
              <p:cNvPr id="290" name="Ink 289"/>
              <p:cNvPicPr/>
              <p:nvPr/>
            </p:nvPicPr>
            <p:blipFill>
              <a:blip r:embed="rId91"/>
              <a:stretch>
                <a:fillRect/>
              </a:stretch>
            </p:blipFill>
            <p:spPr>
              <a:xfrm>
                <a:off x="3343844" y="4873778"/>
                <a:ext cx="205200" cy="17244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291" name="Ink 290"/>
              <p14:cNvContentPartPr/>
              <p14:nvPr/>
            </p14:nvContentPartPr>
            <p14:xfrm>
              <a:off x="3545084" y="4865498"/>
              <a:ext cx="192600" cy="169560"/>
            </p14:xfrm>
          </p:contentPart>
        </mc:Choice>
        <mc:Fallback xmlns="">
          <p:pic>
            <p:nvPicPr>
              <p:cNvPr id="291" name="Ink 290"/>
              <p:cNvPicPr/>
              <p:nvPr/>
            </p:nvPicPr>
            <p:blipFill>
              <a:blip r:embed="rId93"/>
              <a:stretch>
                <a:fillRect/>
              </a:stretch>
            </p:blipFill>
            <p:spPr>
              <a:xfrm>
                <a:off x="3535724" y="4855778"/>
                <a:ext cx="208080" cy="19008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292" name="Ink 291"/>
              <p14:cNvContentPartPr/>
              <p14:nvPr/>
            </p14:nvContentPartPr>
            <p14:xfrm>
              <a:off x="3740924" y="4884938"/>
              <a:ext cx="131760" cy="82440"/>
            </p14:xfrm>
          </p:contentPart>
        </mc:Choice>
        <mc:Fallback xmlns="">
          <p:pic>
            <p:nvPicPr>
              <p:cNvPr id="292" name="Ink 291"/>
              <p:cNvPicPr/>
              <p:nvPr/>
            </p:nvPicPr>
            <p:blipFill>
              <a:blip r:embed="rId95"/>
              <a:stretch>
                <a:fillRect/>
              </a:stretch>
            </p:blipFill>
            <p:spPr>
              <a:xfrm>
                <a:off x="3733004" y="4877018"/>
                <a:ext cx="147240" cy="10008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293" name="Ink 292"/>
              <p14:cNvContentPartPr/>
              <p14:nvPr/>
            </p14:nvContentPartPr>
            <p14:xfrm>
              <a:off x="3869444" y="4849298"/>
              <a:ext cx="48960" cy="295560"/>
            </p14:xfrm>
          </p:contentPart>
        </mc:Choice>
        <mc:Fallback xmlns="">
          <p:pic>
            <p:nvPicPr>
              <p:cNvPr id="293" name="Ink 292"/>
              <p:cNvPicPr/>
              <p:nvPr/>
            </p:nvPicPr>
            <p:blipFill>
              <a:blip r:embed="rId97"/>
              <a:stretch>
                <a:fillRect/>
              </a:stretch>
            </p:blipFill>
            <p:spPr>
              <a:xfrm>
                <a:off x="3860444" y="4840298"/>
                <a:ext cx="69120" cy="31500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294" name="Ink 293"/>
              <p14:cNvContentPartPr/>
              <p14:nvPr/>
            </p14:nvContentPartPr>
            <p14:xfrm>
              <a:off x="4257164" y="4817978"/>
              <a:ext cx="59760" cy="240480"/>
            </p14:xfrm>
          </p:contentPart>
        </mc:Choice>
        <mc:Fallback xmlns="">
          <p:pic>
            <p:nvPicPr>
              <p:cNvPr id="294" name="Ink 293"/>
              <p:cNvPicPr/>
              <p:nvPr/>
            </p:nvPicPr>
            <p:blipFill>
              <a:blip r:embed="rId99"/>
              <a:stretch>
                <a:fillRect/>
              </a:stretch>
            </p:blipFill>
            <p:spPr>
              <a:xfrm>
                <a:off x="4248524" y="4809698"/>
                <a:ext cx="75600" cy="25524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295" name="Ink 294"/>
              <p14:cNvContentPartPr/>
              <p14:nvPr/>
            </p14:nvContentPartPr>
            <p14:xfrm>
              <a:off x="4188044" y="4942898"/>
              <a:ext cx="217800" cy="24480"/>
            </p14:xfrm>
          </p:contentPart>
        </mc:Choice>
        <mc:Fallback xmlns="">
          <p:pic>
            <p:nvPicPr>
              <p:cNvPr id="295" name="Ink 294"/>
              <p:cNvPicPr/>
              <p:nvPr/>
            </p:nvPicPr>
            <p:blipFill>
              <a:blip r:embed="rId101"/>
              <a:stretch>
                <a:fillRect/>
              </a:stretch>
            </p:blipFill>
            <p:spPr>
              <a:xfrm>
                <a:off x="4179764" y="4940738"/>
                <a:ext cx="228240" cy="3492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296" name="Ink 295"/>
              <p14:cNvContentPartPr/>
              <p14:nvPr/>
            </p14:nvContentPartPr>
            <p14:xfrm>
              <a:off x="4372004" y="4872338"/>
              <a:ext cx="167040" cy="178920"/>
            </p14:xfrm>
          </p:contentPart>
        </mc:Choice>
        <mc:Fallback xmlns="">
          <p:pic>
            <p:nvPicPr>
              <p:cNvPr id="296" name="Ink 295"/>
              <p:cNvPicPr/>
              <p:nvPr/>
            </p:nvPicPr>
            <p:blipFill>
              <a:blip r:embed="rId103"/>
              <a:stretch>
                <a:fillRect/>
              </a:stretch>
            </p:blipFill>
            <p:spPr>
              <a:xfrm>
                <a:off x="4362284" y="4866938"/>
                <a:ext cx="186840" cy="19404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297" name="Ink 296"/>
              <p14:cNvContentPartPr/>
              <p14:nvPr/>
            </p14:nvContentPartPr>
            <p14:xfrm>
              <a:off x="4844684" y="4870538"/>
              <a:ext cx="230760" cy="191160"/>
            </p14:xfrm>
          </p:contentPart>
        </mc:Choice>
        <mc:Fallback xmlns="">
          <p:pic>
            <p:nvPicPr>
              <p:cNvPr id="297" name="Ink 296"/>
              <p:cNvPicPr/>
              <p:nvPr/>
            </p:nvPicPr>
            <p:blipFill>
              <a:blip r:embed="rId105"/>
              <a:stretch>
                <a:fillRect/>
              </a:stretch>
            </p:blipFill>
            <p:spPr>
              <a:xfrm>
                <a:off x="4836044" y="4861178"/>
                <a:ext cx="245520" cy="20916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298" name="Ink 297"/>
              <p14:cNvContentPartPr/>
              <p14:nvPr/>
            </p14:nvContentPartPr>
            <p14:xfrm>
              <a:off x="5031884" y="4899338"/>
              <a:ext cx="127440" cy="149400"/>
            </p14:xfrm>
          </p:contentPart>
        </mc:Choice>
        <mc:Fallback xmlns="">
          <p:pic>
            <p:nvPicPr>
              <p:cNvPr id="298" name="Ink 297"/>
              <p:cNvPicPr/>
              <p:nvPr/>
            </p:nvPicPr>
            <p:blipFill>
              <a:blip r:embed="rId107"/>
              <a:stretch>
                <a:fillRect/>
              </a:stretch>
            </p:blipFill>
            <p:spPr>
              <a:xfrm>
                <a:off x="5022524" y="4891058"/>
                <a:ext cx="146880" cy="16740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299" name="Ink 298"/>
              <p14:cNvContentPartPr/>
              <p14:nvPr/>
            </p14:nvContentPartPr>
            <p14:xfrm>
              <a:off x="5145644" y="4825898"/>
              <a:ext cx="119880" cy="265320"/>
            </p14:xfrm>
          </p:contentPart>
        </mc:Choice>
        <mc:Fallback xmlns="">
          <p:pic>
            <p:nvPicPr>
              <p:cNvPr id="299" name="Ink 298"/>
              <p:cNvPicPr/>
              <p:nvPr/>
            </p:nvPicPr>
            <p:blipFill>
              <a:blip r:embed="rId109"/>
              <a:stretch>
                <a:fillRect/>
              </a:stretch>
            </p:blipFill>
            <p:spPr>
              <a:xfrm>
                <a:off x="5137364" y="4817618"/>
                <a:ext cx="133920" cy="28224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300" name="Ink 299"/>
              <p14:cNvContentPartPr/>
              <p14:nvPr/>
            </p14:nvContentPartPr>
            <p14:xfrm>
              <a:off x="5265164" y="4896458"/>
              <a:ext cx="393480" cy="186120"/>
            </p14:xfrm>
          </p:contentPart>
        </mc:Choice>
        <mc:Fallback xmlns="">
          <p:pic>
            <p:nvPicPr>
              <p:cNvPr id="300" name="Ink 299"/>
              <p:cNvPicPr/>
              <p:nvPr/>
            </p:nvPicPr>
            <p:blipFill>
              <a:blip r:embed="rId111"/>
              <a:stretch>
                <a:fillRect/>
              </a:stretch>
            </p:blipFill>
            <p:spPr>
              <a:xfrm>
                <a:off x="5257244" y="4885298"/>
                <a:ext cx="410040" cy="20880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301" name="Ink 300"/>
              <p14:cNvContentPartPr/>
              <p14:nvPr/>
            </p14:nvContentPartPr>
            <p14:xfrm>
              <a:off x="6002084" y="4919138"/>
              <a:ext cx="369360" cy="175680"/>
            </p14:xfrm>
          </p:contentPart>
        </mc:Choice>
        <mc:Fallback xmlns="">
          <p:pic>
            <p:nvPicPr>
              <p:cNvPr id="301" name="Ink 300"/>
              <p:cNvPicPr/>
              <p:nvPr/>
            </p:nvPicPr>
            <p:blipFill>
              <a:blip r:embed="rId113"/>
              <a:stretch>
                <a:fillRect/>
              </a:stretch>
            </p:blipFill>
            <p:spPr>
              <a:xfrm>
                <a:off x="5992364" y="4908698"/>
                <a:ext cx="389520" cy="19584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302" name="Ink 301"/>
              <p14:cNvContentPartPr/>
              <p14:nvPr/>
            </p14:nvContentPartPr>
            <p14:xfrm>
              <a:off x="6329324" y="4918418"/>
              <a:ext cx="188640" cy="180360"/>
            </p14:xfrm>
          </p:contentPart>
        </mc:Choice>
        <mc:Fallback xmlns="">
          <p:pic>
            <p:nvPicPr>
              <p:cNvPr id="302" name="Ink 301"/>
              <p:cNvPicPr/>
              <p:nvPr/>
            </p:nvPicPr>
            <p:blipFill>
              <a:blip r:embed="rId115"/>
              <a:stretch>
                <a:fillRect/>
              </a:stretch>
            </p:blipFill>
            <p:spPr>
              <a:xfrm>
                <a:off x="6321764" y="4906898"/>
                <a:ext cx="205200" cy="20124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303" name="Ink 302"/>
              <p14:cNvContentPartPr/>
              <p14:nvPr/>
            </p14:nvContentPartPr>
            <p14:xfrm>
              <a:off x="6816044" y="4947578"/>
              <a:ext cx="407520" cy="211320"/>
            </p14:xfrm>
          </p:contentPart>
        </mc:Choice>
        <mc:Fallback xmlns="">
          <p:pic>
            <p:nvPicPr>
              <p:cNvPr id="303" name="Ink 302"/>
              <p:cNvPicPr/>
              <p:nvPr/>
            </p:nvPicPr>
            <p:blipFill>
              <a:blip r:embed="rId117"/>
              <a:stretch>
                <a:fillRect/>
              </a:stretch>
            </p:blipFill>
            <p:spPr>
              <a:xfrm>
                <a:off x="6806684" y="4937138"/>
                <a:ext cx="427320" cy="23112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304" name="Ink 303"/>
              <p14:cNvContentPartPr/>
              <p14:nvPr/>
            </p14:nvContentPartPr>
            <p14:xfrm>
              <a:off x="7204484" y="4922378"/>
              <a:ext cx="308160" cy="165240"/>
            </p14:xfrm>
          </p:contentPart>
        </mc:Choice>
        <mc:Fallback xmlns="">
          <p:pic>
            <p:nvPicPr>
              <p:cNvPr id="304" name="Ink 303"/>
              <p:cNvPicPr/>
              <p:nvPr/>
            </p:nvPicPr>
            <p:blipFill>
              <a:blip r:embed="rId119"/>
              <a:stretch>
                <a:fillRect/>
              </a:stretch>
            </p:blipFill>
            <p:spPr>
              <a:xfrm>
                <a:off x="7196924" y="4911938"/>
                <a:ext cx="322560" cy="18504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305" name="Ink 304"/>
              <p14:cNvContentPartPr/>
              <p14:nvPr/>
            </p14:nvContentPartPr>
            <p14:xfrm>
              <a:off x="7735844" y="4925618"/>
              <a:ext cx="144360" cy="334800"/>
            </p14:xfrm>
          </p:contentPart>
        </mc:Choice>
        <mc:Fallback xmlns="">
          <p:pic>
            <p:nvPicPr>
              <p:cNvPr id="305" name="Ink 304"/>
              <p:cNvPicPr/>
              <p:nvPr/>
            </p:nvPicPr>
            <p:blipFill>
              <a:blip r:embed="rId121"/>
              <a:stretch>
                <a:fillRect/>
              </a:stretch>
            </p:blipFill>
            <p:spPr>
              <a:xfrm>
                <a:off x="7726844" y="4916258"/>
                <a:ext cx="163080" cy="35280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306" name="Ink 305"/>
              <p14:cNvContentPartPr/>
              <p14:nvPr/>
            </p14:nvContentPartPr>
            <p14:xfrm>
              <a:off x="7927004" y="4901498"/>
              <a:ext cx="240840" cy="164160"/>
            </p14:xfrm>
          </p:contentPart>
        </mc:Choice>
        <mc:Fallback xmlns="">
          <p:pic>
            <p:nvPicPr>
              <p:cNvPr id="306" name="Ink 305"/>
              <p:cNvPicPr/>
              <p:nvPr/>
            </p:nvPicPr>
            <p:blipFill>
              <a:blip r:embed="rId123"/>
              <a:stretch>
                <a:fillRect/>
              </a:stretch>
            </p:blipFill>
            <p:spPr>
              <a:xfrm>
                <a:off x="7921964" y="4892858"/>
                <a:ext cx="248760" cy="182160"/>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307" name="Ink 306"/>
              <p14:cNvContentPartPr/>
              <p14:nvPr/>
            </p14:nvContentPartPr>
            <p14:xfrm>
              <a:off x="8091884" y="4901858"/>
              <a:ext cx="124920" cy="131400"/>
            </p14:xfrm>
          </p:contentPart>
        </mc:Choice>
        <mc:Fallback xmlns="">
          <p:pic>
            <p:nvPicPr>
              <p:cNvPr id="307" name="Ink 306"/>
              <p:cNvPicPr/>
              <p:nvPr/>
            </p:nvPicPr>
            <p:blipFill>
              <a:blip r:embed="rId125"/>
              <a:stretch>
                <a:fillRect/>
              </a:stretch>
            </p:blipFill>
            <p:spPr>
              <a:xfrm>
                <a:off x="8081804" y="4897178"/>
                <a:ext cx="145440" cy="146160"/>
              </a:xfrm>
              <a:prstGeom prst="rect">
                <a:avLst/>
              </a:prstGeom>
            </p:spPr>
          </p:pic>
        </mc:Fallback>
      </mc:AlternateContent>
      <mc:AlternateContent xmlns:mc="http://schemas.openxmlformats.org/markup-compatibility/2006" xmlns:p14="http://schemas.microsoft.com/office/powerpoint/2010/main">
        <mc:Choice Requires="p14">
          <p:contentPart p14:bwMode="auto" r:id="rId126">
            <p14:nvContentPartPr>
              <p14:cNvPr id="308" name="Ink 307"/>
              <p14:cNvContentPartPr/>
              <p14:nvPr/>
            </p14:nvContentPartPr>
            <p14:xfrm>
              <a:off x="8186924" y="4807178"/>
              <a:ext cx="290520" cy="229680"/>
            </p14:xfrm>
          </p:contentPart>
        </mc:Choice>
        <mc:Fallback xmlns="">
          <p:pic>
            <p:nvPicPr>
              <p:cNvPr id="308" name="Ink 307"/>
              <p:cNvPicPr/>
              <p:nvPr/>
            </p:nvPicPr>
            <p:blipFill>
              <a:blip r:embed="rId127"/>
              <a:stretch>
                <a:fillRect/>
              </a:stretch>
            </p:blipFill>
            <p:spPr>
              <a:xfrm>
                <a:off x="8178644" y="4798898"/>
                <a:ext cx="309600" cy="24840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309" name="Ink 308"/>
              <p14:cNvContentPartPr/>
              <p14:nvPr/>
            </p14:nvContentPartPr>
            <p14:xfrm>
              <a:off x="8417324" y="4811858"/>
              <a:ext cx="330840" cy="287280"/>
            </p14:xfrm>
          </p:contentPart>
        </mc:Choice>
        <mc:Fallback xmlns="">
          <p:pic>
            <p:nvPicPr>
              <p:cNvPr id="309" name="Ink 308"/>
              <p:cNvPicPr/>
              <p:nvPr/>
            </p:nvPicPr>
            <p:blipFill>
              <a:blip r:embed="rId129"/>
              <a:stretch>
                <a:fillRect/>
              </a:stretch>
            </p:blipFill>
            <p:spPr>
              <a:xfrm>
                <a:off x="8409764" y="4804298"/>
                <a:ext cx="341640" cy="30528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310" name="Ink 309"/>
              <p14:cNvContentPartPr/>
              <p14:nvPr/>
            </p14:nvContentPartPr>
            <p14:xfrm>
              <a:off x="8752124" y="4878458"/>
              <a:ext cx="366120" cy="212400"/>
            </p14:xfrm>
          </p:contentPart>
        </mc:Choice>
        <mc:Fallback xmlns="">
          <p:pic>
            <p:nvPicPr>
              <p:cNvPr id="310" name="Ink 309"/>
              <p:cNvPicPr/>
              <p:nvPr/>
            </p:nvPicPr>
            <p:blipFill>
              <a:blip r:embed="rId131"/>
              <a:stretch>
                <a:fillRect/>
              </a:stretch>
            </p:blipFill>
            <p:spPr>
              <a:xfrm>
                <a:off x="8744924" y="4868018"/>
                <a:ext cx="382320" cy="23292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311" name="Ink 310"/>
              <p14:cNvContentPartPr/>
              <p14:nvPr/>
            </p14:nvContentPartPr>
            <p14:xfrm>
              <a:off x="9126524" y="4870178"/>
              <a:ext cx="168120" cy="218160"/>
            </p14:xfrm>
          </p:contentPart>
        </mc:Choice>
        <mc:Fallback xmlns="">
          <p:pic>
            <p:nvPicPr>
              <p:cNvPr id="311" name="Ink 310"/>
              <p:cNvPicPr/>
              <p:nvPr/>
            </p:nvPicPr>
            <p:blipFill>
              <a:blip r:embed="rId133"/>
              <a:stretch>
                <a:fillRect/>
              </a:stretch>
            </p:blipFill>
            <p:spPr>
              <a:xfrm>
                <a:off x="9115724" y="4860098"/>
                <a:ext cx="190440" cy="240120"/>
              </a:xfrm>
              <a:prstGeom prst="rect">
                <a:avLst/>
              </a:prstGeom>
            </p:spPr>
          </p:pic>
        </mc:Fallback>
      </mc:AlternateContent>
      <mc:AlternateContent xmlns:mc="http://schemas.openxmlformats.org/markup-compatibility/2006" xmlns:p14="http://schemas.microsoft.com/office/powerpoint/2010/main">
        <mc:Choice Requires="p14">
          <p:contentPart p14:bwMode="auto" r:id="rId134">
            <p14:nvContentPartPr>
              <p14:cNvPr id="312" name="Ink 311"/>
              <p14:cNvContentPartPr/>
              <p14:nvPr/>
            </p14:nvContentPartPr>
            <p14:xfrm>
              <a:off x="9323804" y="5009498"/>
              <a:ext cx="55440" cy="74880"/>
            </p14:xfrm>
          </p:contentPart>
        </mc:Choice>
        <mc:Fallback xmlns="">
          <p:pic>
            <p:nvPicPr>
              <p:cNvPr id="312" name="Ink 311"/>
              <p:cNvPicPr/>
              <p:nvPr/>
            </p:nvPicPr>
            <p:blipFill>
              <a:blip r:embed="rId135"/>
              <a:stretch>
                <a:fillRect/>
              </a:stretch>
            </p:blipFill>
            <p:spPr>
              <a:xfrm>
                <a:off x="9313724" y="4999418"/>
                <a:ext cx="75600" cy="95040"/>
              </a:xfrm>
              <a:prstGeom prst="rect">
                <a:avLst/>
              </a:prstGeom>
            </p:spPr>
          </p:pic>
        </mc:Fallback>
      </mc:AlternateContent>
      <mc:AlternateContent xmlns:mc="http://schemas.openxmlformats.org/markup-compatibility/2006" xmlns:p14="http://schemas.microsoft.com/office/powerpoint/2010/main">
        <mc:Choice Requires="p14">
          <p:contentPart p14:bwMode="auto" r:id="rId136">
            <p14:nvContentPartPr>
              <p14:cNvPr id="313" name="Ink 312"/>
              <p14:cNvContentPartPr/>
              <p14:nvPr/>
            </p14:nvContentPartPr>
            <p14:xfrm>
              <a:off x="4289924" y="4592258"/>
              <a:ext cx="124560" cy="146880"/>
            </p14:xfrm>
          </p:contentPart>
        </mc:Choice>
        <mc:Fallback xmlns="">
          <p:pic>
            <p:nvPicPr>
              <p:cNvPr id="313" name="Ink 312"/>
              <p:cNvPicPr/>
              <p:nvPr/>
            </p:nvPicPr>
            <p:blipFill>
              <a:blip r:embed="rId137"/>
              <a:stretch>
                <a:fillRect/>
              </a:stretch>
            </p:blipFill>
            <p:spPr>
              <a:xfrm>
                <a:off x="4279484" y="4583258"/>
                <a:ext cx="145080" cy="165960"/>
              </a:xfrm>
              <a:prstGeom prst="rect">
                <a:avLst/>
              </a:prstGeom>
            </p:spPr>
          </p:pic>
        </mc:Fallback>
      </mc:AlternateContent>
      <mc:AlternateContent xmlns:mc="http://schemas.openxmlformats.org/markup-compatibility/2006" xmlns:p14="http://schemas.microsoft.com/office/powerpoint/2010/main">
        <mc:Choice Requires="p14">
          <p:contentPart p14:bwMode="auto" r:id="rId138">
            <p14:nvContentPartPr>
              <p14:cNvPr id="314" name="Ink 313"/>
              <p14:cNvContentPartPr/>
              <p14:nvPr/>
            </p14:nvContentPartPr>
            <p14:xfrm>
              <a:off x="5804804" y="4675418"/>
              <a:ext cx="250200" cy="15480"/>
            </p14:xfrm>
          </p:contentPart>
        </mc:Choice>
        <mc:Fallback xmlns="">
          <p:pic>
            <p:nvPicPr>
              <p:cNvPr id="314" name="Ink 313"/>
              <p:cNvPicPr/>
              <p:nvPr/>
            </p:nvPicPr>
            <p:blipFill>
              <a:blip r:embed="rId139"/>
              <a:stretch>
                <a:fillRect/>
              </a:stretch>
            </p:blipFill>
            <p:spPr>
              <a:xfrm>
                <a:off x="5795804" y="4665338"/>
                <a:ext cx="270000" cy="30600"/>
              </a:xfrm>
              <a:prstGeom prst="rect">
                <a:avLst/>
              </a:prstGeom>
            </p:spPr>
          </p:pic>
        </mc:Fallback>
      </mc:AlternateContent>
      <mc:AlternateContent xmlns:mc="http://schemas.openxmlformats.org/markup-compatibility/2006" xmlns:p14="http://schemas.microsoft.com/office/powerpoint/2010/main">
        <mc:Choice Requires="p14">
          <p:contentPart p14:bwMode="auto" r:id="rId140">
            <p14:nvContentPartPr>
              <p14:cNvPr id="315" name="Ink 314"/>
              <p14:cNvContentPartPr/>
              <p14:nvPr/>
            </p14:nvContentPartPr>
            <p14:xfrm>
              <a:off x="7273964" y="4777658"/>
              <a:ext cx="57600" cy="3240"/>
            </p14:xfrm>
          </p:contentPart>
        </mc:Choice>
        <mc:Fallback xmlns="">
          <p:pic>
            <p:nvPicPr>
              <p:cNvPr id="315" name="Ink 314"/>
              <p:cNvPicPr/>
              <p:nvPr/>
            </p:nvPicPr>
            <p:blipFill>
              <a:blip r:embed="rId141"/>
              <a:stretch>
                <a:fillRect/>
              </a:stretch>
            </p:blipFill>
            <p:spPr>
              <a:xfrm>
                <a:off x="7271804" y="4775498"/>
                <a:ext cx="61920" cy="7560"/>
              </a:xfrm>
              <a:prstGeom prst="rect">
                <a:avLst/>
              </a:prstGeom>
            </p:spPr>
          </p:pic>
        </mc:Fallback>
      </mc:AlternateContent>
      <mc:AlternateContent xmlns:mc="http://schemas.openxmlformats.org/markup-compatibility/2006" xmlns:p14="http://schemas.microsoft.com/office/powerpoint/2010/main">
        <mc:Choice Requires="p14">
          <p:contentPart p14:bwMode="auto" r:id="rId142">
            <p14:nvContentPartPr>
              <p14:cNvPr id="316" name="Ink 315"/>
              <p14:cNvContentPartPr/>
              <p14:nvPr/>
            </p14:nvContentPartPr>
            <p14:xfrm>
              <a:off x="8767604" y="4607738"/>
              <a:ext cx="25200" cy="31680"/>
            </p14:xfrm>
          </p:contentPart>
        </mc:Choice>
        <mc:Fallback xmlns="">
          <p:pic>
            <p:nvPicPr>
              <p:cNvPr id="316" name="Ink 315"/>
              <p:cNvPicPr/>
              <p:nvPr/>
            </p:nvPicPr>
            <p:blipFill>
              <a:blip r:embed="rId143"/>
              <a:stretch>
                <a:fillRect/>
              </a:stretch>
            </p:blipFill>
            <p:spPr>
              <a:xfrm>
                <a:off x="8760404" y="4605218"/>
                <a:ext cx="39600" cy="41400"/>
              </a:xfrm>
              <a:prstGeom prst="rect">
                <a:avLst/>
              </a:prstGeom>
            </p:spPr>
          </p:pic>
        </mc:Fallback>
      </mc:AlternateContent>
      <mc:AlternateContent xmlns:mc="http://schemas.openxmlformats.org/markup-compatibility/2006" xmlns:p14="http://schemas.microsoft.com/office/powerpoint/2010/main">
        <mc:Choice Requires="p14">
          <p:contentPart p14:bwMode="auto" r:id="rId144">
            <p14:nvContentPartPr>
              <p14:cNvPr id="317" name="Ink 316"/>
              <p14:cNvContentPartPr/>
              <p14:nvPr/>
            </p14:nvContentPartPr>
            <p14:xfrm>
              <a:off x="8689844" y="4676138"/>
              <a:ext cx="468360" cy="57960"/>
            </p14:xfrm>
          </p:contentPart>
        </mc:Choice>
        <mc:Fallback xmlns="">
          <p:pic>
            <p:nvPicPr>
              <p:cNvPr id="317" name="Ink 316"/>
              <p:cNvPicPr/>
              <p:nvPr/>
            </p:nvPicPr>
            <p:blipFill>
              <a:blip r:embed="rId145"/>
              <a:stretch>
                <a:fillRect/>
              </a:stretch>
            </p:blipFill>
            <p:spPr>
              <a:xfrm>
                <a:off x="8681564" y="4671458"/>
                <a:ext cx="488160" cy="7416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318" name="Ink 317"/>
              <p14:cNvContentPartPr/>
              <p14:nvPr/>
            </p14:nvContentPartPr>
            <p14:xfrm>
              <a:off x="9241004" y="4548698"/>
              <a:ext cx="92160" cy="100440"/>
            </p14:xfrm>
          </p:contentPart>
        </mc:Choice>
        <mc:Fallback xmlns="">
          <p:pic>
            <p:nvPicPr>
              <p:cNvPr id="318" name="Ink 317"/>
              <p:cNvPicPr/>
              <p:nvPr/>
            </p:nvPicPr>
            <p:blipFill>
              <a:blip r:embed="rId147"/>
              <a:stretch>
                <a:fillRect/>
              </a:stretch>
            </p:blipFill>
            <p:spPr>
              <a:xfrm>
                <a:off x="9233084" y="4540418"/>
                <a:ext cx="108360" cy="115200"/>
              </a:xfrm>
              <a:prstGeom prst="rect">
                <a:avLst/>
              </a:prstGeom>
            </p:spPr>
          </p:pic>
        </mc:Fallback>
      </mc:AlternateContent>
      <mc:AlternateContent xmlns:mc="http://schemas.openxmlformats.org/markup-compatibility/2006" xmlns:p14="http://schemas.microsoft.com/office/powerpoint/2010/main">
        <mc:Choice Requires="p14">
          <p:contentPart p14:bwMode="auto" r:id="rId148">
            <p14:nvContentPartPr>
              <p14:cNvPr id="319" name="Ink 318"/>
              <p14:cNvContentPartPr/>
              <p14:nvPr/>
            </p14:nvContentPartPr>
            <p14:xfrm>
              <a:off x="9199244" y="4394978"/>
              <a:ext cx="54720" cy="141480"/>
            </p14:xfrm>
          </p:contentPart>
        </mc:Choice>
        <mc:Fallback xmlns="">
          <p:pic>
            <p:nvPicPr>
              <p:cNvPr id="319" name="Ink 318"/>
              <p:cNvPicPr/>
              <p:nvPr/>
            </p:nvPicPr>
            <p:blipFill>
              <a:blip r:embed="rId149"/>
              <a:stretch>
                <a:fillRect/>
              </a:stretch>
            </p:blipFill>
            <p:spPr>
              <a:xfrm>
                <a:off x="9191684" y="4387418"/>
                <a:ext cx="70920" cy="157680"/>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320" name="Ink 319"/>
              <p14:cNvContentPartPr/>
              <p14:nvPr/>
            </p14:nvContentPartPr>
            <p14:xfrm>
              <a:off x="9132644" y="4418018"/>
              <a:ext cx="176040" cy="40320"/>
            </p14:xfrm>
          </p:contentPart>
        </mc:Choice>
        <mc:Fallback xmlns="">
          <p:pic>
            <p:nvPicPr>
              <p:cNvPr id="320" name="Ink 319"/>
              <p:cNvPicPr/>
              <p:nvPr/>
            </p:nvPicPr>
            <p:blipFill>
              <a:blip r:embed="rId151"/>
              <a:stretch>
                <a:fillRect/>
              </a:stretch>
            </p:blipFill>
            <p:spPr>
              <a:xfrm>
                <a:off x="9125084" y="4415138"/>
                <a:ext cx="192240" cy="52920"/>
              </a:xfrm>
              <a:prstGeom prst="rect">
                <a:avLst/>
              </a:prstGeom>
            </p:spPr>
          </p:pic>
        </mc:Fallback>
      </mc:AlternateContent>
      <mc:AlternateContent xmlns:mc="http://schemas.openxmlformats.org/markup-compatibility/2006" xmlns:p14="http://schemas.microsoft.com/office/powerpoint/2010/main">
        <mc:Choice Requires="p14">
          <p:contentPart p14:bwMode="auto" r:id="rId152">
            <p14:nvContentPartPr>
              <p14:cNvPr id="321" name="Ink 320"/>
              <p14:cNvContentPartPr/>
              <p14:nvPr/>
            </p14:nvContentPartPr>
            <p14:xfrm>
              <a:off x="9290684" y="4358978"/>
              <a:ext cx="160200" cy="190080"/>
            </p14:xfrm>
          </p:contentPart>
        </mc:Choice>
        <mc:Fallback xmlns="">
          <p:pic>
            <p:nvPicPr>
              <p:cNvPr id="321" name="Ink 320"/>
              <p:cNvPicPr/>
              <p:nvPr/>
            </p:nvPicPr>
            <p:blipFill>
              <a:blip r:embed="rId153"/>
              <a:stretch>
                <a:fillRect/>
              </a:stretch>
            </p:blipFill>
            <p:spPr>
              <a:xfrm>
                <a:off x="9282764" y="4351058"/>
                <a:ext cx="177120" cy="207000"/>
              </a:xfrm>
              <a:prstGeom prst="rect">
                <a:avLst/>
              </a:prstGeom>
            </p:spPr>
          </p:pic>
        </mc:Fallback>
      </mc:AlternateContent>
      <mc:AlternateContent xmlns:mc="http://schemas.openxmlformats.org/markup-compatibility/2006" xmlns:p14="http://schemas.microsoft.com/office/powerpoint/2010/main">
        <mc:Choice Requires="p14">
          <p:contentPart p14:bwMode="auto" r:id="rId154">
            <p14:nvContentPartPr>
              <p14:cNvPr id="322" name="Ink 321"/>
              <p14:cNvContentPartPr/>
              <p14:nvPr/>
            </p14:nvContentPartPr>
            <p14:xfrm>
              <a:off x="9442964" y="4364738"/>
              <a:ext cx="240480" cy="203040"/>
            </p14:xfrm>
          </p:contentPart>
        </mc:Choice>
        <mc:Fallback xmlns="">
          <p:pic>
            <p:nvPicPr>
              <p:cNvPr id="322" name="Ink 321"/>
              <p:cNvPicPr/>
              <p:nvPr/>
            </p:nvPicPr>
            <p:blipFill>
              <a:blip r:embed="rId155"/>
              <a:stretch>
                <a:fillRect/>
              </a:stretch>
            </p:blipFill>
            <p:spPr>
              <a:xfrm>
                <a:off x="9436484" y="4355018"/>
                <a:ext cx="257040" cy="223920"/>
              </a:xfrm>
              <a:prstGeom prst="rect">
                <a:avLst/>
              </a:prstGeom>
            </p:spPr>
          </p:pic>
        </mc:Fallback>
      </mc:AlternateContent>
      <mc:AlternateContent xmlns:mc="http://schemas.openxmlformats.org/markup-compatibility/2006" xmlns:p14="http://schemas.microsoft.com/office/powerpoint/2010/main">
        <mc:Choice Requires="p14">
          <p:contentPart p14:bwMode="auto" r:id="rId156">
            <p14:nvContentPartPr>
              <p14:cNvPr id="323" name="Ink 322"/>
              <p14:cNvContentPartPr/>
              <p14:nvPr/>
            </p14:nvContentPartPr>
            <p14:xfrm>
              <a:off x="10989164" y="4631498"/>
              <a:ext cx="110520" cy="129600"/>
            </p14:xfrm>
          </p:contentPart>
        </mc:Choice>
        <mc:Fallback xmlns="">
          <p:pic>
            <p:nvPicPr>
              <p:cNvPr id="323" name="Ink 322"/>
              <p:cNvPicPr/>
              <p:nvPr/>
            </p:nvPicPr>
            <p:blipFill>
              <a:blip r:embed="rId157"/>
              <a:stretch>
                <a:fillRect/>
              </a:stretch>
            </p:blipFill>
            <p:spPr>
              <a:xfrm>
                <a:off x="10980884" y="4623578"/>
                <a:ext cx="128520" cy="146520"/>
              </a:xfrm>
              <a:prstGeom prst="rect">
                <a:avLst/>
              </a:prstGeom>
            </p:spPr>
          </p:pic>
        </mc:Fallback>
      </mc:AlternateContent>
      <mc:AlternateContent xmlns:mc="http://schemas.openxmlformats.org/markup-compatibility/2006" xmlns:p14="http://schemas.microsoft.com/office/powerpoint/2010/main">
        <mc:Choice Requires="p14">
          <p:contentPart p14:bwMode="auto" r:id="rId158">
            <p14:nvContentPartPr>
              <p14:cNvPr id="324" name="Ink 323"/>
              <p14:cNvContentPartPr/>
              <p14:nvPr/>
            </p14:nvContentPartPr>
            <p14:xfrm>
              <a:off x="11162324" y="4527098"/>
              <a:ext cx="63000" cy="286560"/>
            </p14:xfrm>
          </p:contentPart>
        </mc:Choice>
        <mc:Fallback xmlns="">
          <p:pic>
            <p:nvPicPr>
              <p:cNvPr id="324" name="Ink 323"/>
              <p:cNvPicPr/>
              <p:nvPr/>
            </p:nvPicPr>
            <p:blipFill>
              <a:blip r:embed="rId159"/>
              <a:stretch>
                <a:fillRect/>
              </a:stretch>
            </p:blipFill>
            <p:spPr>
              <a:xfrm>
                <a:off x="11152964" y="4518458"/>
                <a:ext cx="78120" cy="303480"/>
              </a:xfrm>
              <a:prstGeom prst="rect">
                <a:avLst/>
              </a:prstGeom>
            </p:spPr>
          </p:pic>
        </mc:Fallback>
      </mc:AlternateContent>
      <mc:AlternateContent xmlns:mc="http://schemas.openxmlformats.org/markup-compatibility/2006" xmlns:p14="http://schemas.microsoft.com/office/powerpoint/2010/main">
        <mc:Choice Requires="p14">
          <p:contentPart p14:bwMode="auto" r:id="rId160">
            <p14:nvContentPartPr>
              <p14:cNvPr id="325" name="Ink 324"/>
              <p14:cNvContentPartPr/>
              <p14:nvPr/>
            </p14:nvContentPartPr>
            <p14:xfrm>
              <a:off x="11095004" y="4657418"/>
              <a:ext cx="157320" cy="42120"/>
            </p14:xfrm>
          </p:contentPart>
        </mc:Choice>
        <mc:Fallback xmlns="">
          <p:pic>
            <p:nvPicPr>
              <p:cNvPr id="325" name="Ink 324"/>
              <p:cNvPicPr/>
              <p:nvPr/>
            </p:nvPicPr>
            <p:blipFill>
              <a:blip r:embed="rId161"/>
              <a:stretch>
                <a:fillRect/>
              </a:stretch>
            </p:blipFill>
            <p:spPr>
              <a:xfrm>
                <a:off x="11085644" y="4648058"/>
                <a:ext cx="174960" cy="6012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326" name="Ink 325"/>
              <p14:cNvContentPartPr/>
              <p14:nvPr/>
            </p14:nvContentPartPr>
            <p14:xfrm>
              <a:off x="11464724" y="4556618"/>
              <a:ext cx="22320" cy="182160"/>
            </p14:xfrm>
          </p:contentPart>
        </mc:Choice>
        <mc:Fallback xmlns="">
          <p:pic>
            <p:nvPicPr>
              <p:cNvPr id="326" name="Ink 325"/>
              <p:cNvPicPr/>
              <p:nvPr/>
            </p:nvPicPr>
            <p:blipFill>
              <a:blip r:embed="rId163"/>
              <a:stretch>
                <a:fillRect/>
              </a:stretch>
            </p:blipFill>
            <p:spPr>
              <a:xfrm>
                <a:off x="11456444" y="4548698"/>
                <a:ext cx="38880" cy="19692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327" name="Ink 326"/>
              <p14:cNvContentPartPr/>
              <p14:nvPr/>
            </p14:nvContentPartPr>
            <p14:xfrm>
              <a:off x="11398124" y="4625378"/>
              <a:ext cx="235800" cy="161640"/>
            </p14:xfrm>
          </p:contentPart>
        </mc:Choice>
        <mc:Fallback xmlns="">
          <p:pic>
            <p:nvPicPr>
              <p:cNvPr id="327" name="Ink 326"/>
              <p:cNvPicPr/>
              <p:nvPr/>
            </p:nvPicPr>
            <p:blipFill>
              <a:blip r:embed="rId165"/>
              <a:stretch>
                <a:fillRect/>
              </a:stretch>
            </p:blipFill>
            <p:spPr>
              <a:xfrm>
                <a:off x="11389844" y="4615298"/>
                <a:ext cx="247320" cy="18036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328" name="Ink 327"/>
              <p14:cNvContentPartPr/>
              <p14:nvPr/>
            </p14:nvContentPartPr>
            <p14:xfrm>
              <a:off x="11658764" y="4614218"/>
              <a:ext cx="101160" cy="159840"/>
            </p14:xfrm>
          </p:contentPart>
        </mc:Choice>
        <mc:Fallback xmlns="">
          <p:pic>
            <p:nvPicPr>
              <p:cNvPr id="328" name="Ink 327"/>
              <p:cNvPicPr/>
              <p:nvPr/>
            </p:nvPicPr>
            <p:blipFill>
              <a:blip r:embed="rId167"/>
              <a:stretch>
                <a:fillRect/>
              </a:stretch>
            </p:blipFill>
            <p:spPr>
              <a:xfrm>
                <a:off x="11648684" y="4604498"/>
                <a:ext cx="117720" cy="179280"/>
              </a:xfrm>
              <a:prstGeom prst="rect">
                <a:avLst/>
              </a:prstGeom>
            </p:spPr>
          </p:pic>
        </mc:Fallback>
      </mc:AlternateContent>
      <mc:AlternateContent xmlns:mc="http://schemas.openxmlformats.org/markup-compatibility/2006" xmlns:p14="http://schemas.microsoft.com/office/powerpoint/2010/main">
        <mc:Choice Requires="p14">
          <p:contentPart p14:bwMode="auto" r:id="rId168">
            <p14:nvContentPartPr>
              <p14:cNvPr id="329" name="Ink 328"/>
              <p14:cNvContentPartPr/>
              <p14:nvPr/>
            </p14:nvContentPartPr>
            <p14:xfrm>
              <a:off x="11760284" y="4551938"/>
              <a:ext cx="176760" cy="238320"/>
            </p14:xfrm>
          </p:contentPart>
        </mc:Choice>
        <mc:Fallback xmlns="">
          <p:pic>
            <p:nvPicPr>
              <p:cNvPr id="329" name="Ink 328"/>
              <p:cNvPicPr/>
              <p:nvPr/>
            </p:nvPicPr>
            <p:blipFill>
              <a:blip r:embed="rId169"/>
              <a:stretch>
                <a:fillRect/>
              </a:stretch>
            </p:blipFill>
            <p:spPr>
              <a:xfrm>
                <a:off x="11751644" y="4543298"/>
                <a:ext cx="196560" cy="25704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330" name="Ink 329"/>
              <p14:cNvContentPartPr/>
              <p14:nvPr/>
            </p14:nvContentPartPr>
            <p14:xfrm>
              <a:off x="11863244" y="4486778"/>
              <a:ext cx="192600" cy="417600"/>
            </p14:xfrm>
          </p:contentPart>
        </mc:Choice>
        <mc:Fallback xmlns="">
          <p:pic>
            <p:nvPicPr>
              <p:cNvPr id="330" name="Ink 329"/>
              <p:cNvPicPr/>
              <p:nvPr/>
            </p:nvPicPr>
            <p:blipFill>
              <a:blip r:embed="rId171"/>
              <a:stretch>
                <a:fillRect/>
              </a:stretch>
            </p:blipFill>
            <p:spPr>
              <a:xfrm>
                <a:off x="11855324" y="4478138"/>
                <a:ext cx="212040" cy="434160"/>
              </a:xfrm>
              <a:prstGeom prst="rect">
                <a:avLst/>
              </a:prstGeom>
            </p:spPr>
          </p:pic>
        </mc:Fallback>
      </mc:AlternateContent>
      <mc:AlternateContent xmlns:mc="http://schemas.openxmlformats.org/markup-compatibility/2006" xmlns:p14="http://schemas.microsoft.com/office/powerpoint/2010/main">
        <mc:Choice Requires="p14">
          <p:contentPart p14:bwMode="auto" r:id="rId172">
            <p14:nvContentPartPr>
              <p14:cNvPr id="331" name="Ink 330"/>
              <p14:cNvContentPartPr/>
              <p14:nvPr/>
            </p14:nvContentPartPr>
            <p14:xfrm>
              <a:off x="9029684" y="4310738"/>
              <a:ext cx="99000" cy="336600"/>
            </p14:xfrm>
          </p:contentPart>
        </mc:Choice>
        <mc:Fallback xmlns="">
          <p:pic>
            <p:nvPicPr>
              <p:cNvPr id="331" name="Ink 330"/>
              <p:cNvPicPr/>
              <p:nvPr/>
            </p:nvPicPr>
            <p:blipFill>
              <a:blip r:embed="rId173"/>
              <a:stretch>
                <a:fillRect/>
              </a:stretch>
            </p:blipFill>
            <p:spPr>
              <a:xfrm>
                <a:off x="9018884" y="4302098"/>
                <a:ext cx="119880" cy="350640"/>
              </a:xfrm>
              <a:prstGeom prst="rect">
                <a:avLst/>
              </a:prstGeom>
            </p:spPr>
          </p:pic>
        </mc:Fallback>
      </mc:AlternateContent>
      <mc:AlternateContent xmlns:mc="http://schemas.openxmlformats.org/markup-compatibility/2006" xmlns:p14="http://schemas.microsoft.com/office/powerpoint/2010/main">
        <mc:Choice Requires="p14">
          <p:contentPart p14:bwMode="auto" r:id="rId174">
            <p14:nvContentPartPr>
              <p14:cNvPr id="332" name="Ink 331"/>
              <p14:cNvContentPartPr/>
              <p14:nvPr/>
            </p14:nvContentPartPr>
            <p14:xfrm>
              <a:off x="6017204" y="4687298"/>
              <a:ext cx="2851920" cy="42120"/>
            </p14:xfrm>
          </p:contentPart>
        </mc:Choice>
        <mc:Fallback xmlns="">
          <p:pic>
            <p:nvPicPr>
              <p:cNvPr id="332" name="Ink 331"/>
              <p:cNvPicPr/>
              <p:nvPr/>
            </p:nvPicPr>
            <p:blipFill>
              <a:blip r:embed="rId175"/>
              <a:stretch>
                <a:fillRect/>
              </a:stretch>
            </p:blipFill>
            <p:spPr>
              <a:xfrm>
                <a:off x="6009284" y="4676858"/>
                <a:ext cx="2870280" cy="56160"/>
              </a:xfrm>
              <a:prstGeom prst="rect">
                <a:avLst/>
              </a:prstGeom>
            </p:spPr>
          </p:pic>
        </mc:Fallback>
      </mc:AlternateContent>
      <mc:AlternateContent xmlns:mc="http://schemas.openxmlformats.org/markup-compatibility/2006" xmlns:p14="http://schemas.microsoft.com/office/powerpoint/2010/main">
        <mc:Choice Requires="p14">
          <p:contentPart p14:bwMode="auto" r:id="rId176">
            <p14:nvContentPartPr>
              <p14:cNvPr id="333" name="Ink 332"/>
              <p14:cNvContentPartPr/>
              <p14:nvPr/>
            </p14:nvContentPartPr>
            <p14:xfrm>
              <a:off x="1789004" y="5403338"/>
              <a:ext cx="549720" cy="6120"/>
            </p14:xfrm>
          </p:contentPart>
        </mc:Choice>
        <mc:Fallback xmlns="">
          <p:pic>
            <p:nvPicPr>
              <p:cNvPr id="333" name="Ink 332"/>
              <p:cNvPicPr/>
              <p:nvPr/>
            </p:nvPicPr>
            <p:blipFill>
              <a:blip r:embed="rId177"/>
              <a:stretch>
                <a:fillRect/>
              </a:stretch>
            </p:blipFill>
            <p:spPr>
              <a:xfrm>
                <a:off x="1780004" y="5396498"/>
                <a:ext cx="569520" cy="22680"/>
              </a:xfrm>
              <a:prstGeom prst="rect">
                <a:avLst/>
              </a:prstGeom>
            </p:spPr>
          </p:pic>
        </mc:Fallback>
      </mc:AlternateContent>
      <mc:AlternateContent xmlns:mc="http://schemas.openxmlformats.org/markup-compatibility/2006" xmlns:p14="http://schemas.microsoft.com/office/powerpoint/2010/main">
        <mc:Choice Requires="p14">
          <p:contentPart p14:bwMode="auto" r:id="rId178">
            <p14:nvContentPartPr>
              <p14:cNvPr id="334" name="Ink 333"/>
              <p14:cNvContentPartPr/>
              <p14:nvPr/>
            </p14:nvContentPartPr>
            <p14:xfrm>
              <a:off x="1480844" y="5704658"/>
              <a:ext cx="180000" cy="201600"/>
            </p14:xfrm>
          </p:contentPart>
        </mc:Choice>
        <mc:Fallback xmlns="">
          <p:pic>
            <p:nvPicPr>
              <p:cNvPr id="334" name="Ink 333"/>
              <p:cNvPicPr/>
              <p:nvPr/>
            </p:nvPicPr>
            <p:blipFill>
              <a:blip r:embed="rId179"/>
              <a:stretch>
                <a:fillRect/>
              </a:stretch>
            </p:blipFill>
            <p:spPr>
              <a:xfrm>
                <a:off x="1471124" y="5694578"/>
                <a:ext cx="200160" cy="221400"/>
              </a:xfrm>
              <a:prstGeom prst="rect">
                <a:avLst/>
              </a:prstGeom>
            </p:spPr>
          </p:pic>
        </mc:Fallback>
      </mc:AlternateContent>
      <mc:AlternateContent xmlns:mc="http://schemas.openxmlformats.org/markup-compatibility/2006" xmlns:p14="http://schemas.microsoft.com/office/powerpoint/2010/main">
        <mc:Choice Requires="p14">
          <p:contentPart p14:bwMode="auto" r:id="rId180">
            <p14:nvContentPartPr>
              <p14:cNvPr id="335" name="Ink 334"/>
              <p14:cNvContentPartPr/>
              <p14:nvPr/>
            </p14:nvContentPartPr>
            <p14:xfrm>
              <a:off x="1686764" y="5701778"/>
              <a:ext cx="184680" cy="173520"/>
            </p14:xfrm>
          </p:contentPart>
        </mc:Choice>
        <mc:Fallback xmlns="">
          <p:pic>
            <p:nvPicPr>
              <p:cNvPr id="335" name="Ink 334"/>
              <p:cNvPicPr/>
              <p:nvPr/>
            </p:nvPicPr>
            <p:blipFill>
              <a:blip r:embed="rId181"/>
              <a:stretch>
                <a:fillRect/>
              </a:stretch>
            </p:blipFill>
            <p:spPr>
              <a:xfrm>
                <a:off x="1678124" y="5691698"/>
                <a:ext cx="204120" cy="194040"/>
              </a:xfrm>
              <a:prstGeom prst="rect">
                <a:avLst/>
              </a:prstGeom>
            </p:spPr>
          </p:pic>
        </mc:Fallback>
      </mc:AlternateContent>
      <mc:AlternateContent xmlns:mc="http://schemas.openxmlformats.org/markup-compatibility/2006" xmlns:p14="http://schemas.microsoft.com/office/powerpoint/2010/main">
        <mc:Choice Requires="p14">
          <p:contentPart p14:bwMode="auto" r:id="rId182">
            <p14:nvContentPartPr>
              <p14:cNvPr id="336" name="Ink 335"/>
              <p14:cNvContentPartPr/>
              <p14:nvPr/>
            </p14:nvContentPartPr>
            <p14:xfrm>
              <a:off x="1817084" y="5629058"/>
              <a:ext cx="165960" cy="268200"/>
            </p14:xfrm>
          </p:contentPart>
        </mc:Choice>
        <mc:Fallback xmlns="">
          <p:pic>
            <p:nvPicPr>
              <p:cNvPr id="336" name="Ink 335"/>
              <p:cNvPicPr/>
              <p:nvPr/>
            </p:nvPicPr>
            <p:blipFill>
              <a:blip r:embed="rId183"/>
              <a:stretch>
                <a:fillRect/>
              </a:stretch>
            </p:blipFill>
            <p:spPr>
              <a:xfrm>
                <a:off x="1807724" y="5619698"/>
                <a:ext cx="184320" cy="286560"/>
              </a:xfrm>
              <a:prstGeom prst="rect">
                <a:avLst/>
              </a:prstGeom>
            </p:spPr>
          </p:pic>
        </mc:Fallback>
      </mc:AlternateContent>
      <mc:AlternateContent xmlns:mc="http://schemas.openxmlformats.org/markup-compatibility/2006" xmlns:p14="http://schemas.microsoft.com/office/powerpoint/2010/main">
        <mc:Choice Requires="p14">
          <p:contentPart p14:bwMode="auto" r:id="rId184">
            <p14:nvContentPartPr>
              <p14:cNvPr id="337" name="Ink 336"/>
              <p14:cNvContentPartPr/>
              <p14:nvPr/>
            </p14:nvContentPartPr>
            <p14:xfrm>
              <a:off x="1822844" y="5744978"/>
              <a:ext cx="288360" cy="51480"/>
            </p14:xfrm>
          </p:contentPart>
        </mc:Choice>
        <mc:Fallback xmlns="">
          <p:pic>
            <p:nvPicPr>
              <p:cNvPr id="337" name="Ink 336"/>
              <p:cNvPicPr/>
              <p:nvPr/>
            </p:nvPicPr>
            <p:blipFill>
              <a:blip r:embed="rId185"/>
              <a:stretch>
                <a:fillRect/>
              </a:stretch>
            </p:blipFill>
            <p:spPr>
              <a:xfrm>
                <a:off x="1813844" y="5733098"/>
                <a:ext cx="30924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186">
            <p14:nvContentPartPr>
              <p14:cNvPr id="338" name="Ink 337"/>
              <p14:cNvContentPartPr/>
              <p14:nvPr/>
            </p14:nvContentPartPr>
            <p14:xfrm>
              <a:off x="2046044" y="5691338"/>
              <a:ext cx="195480" cy="143640"/>
            </p14:xfrm>
          </p:contentPart>
        </mc:Choice>
        <mc:Fallback xmlns="">
          <p:pic>
            <p:nvPicPr>
              <p:cNvPr id="338" name="Ink 337"/>
              <p:cNvPicPr/>
              <p:nvPr/>
            </p:nvPicPr>
            <p:blipFill>
              <a:blip r:embed="rId187"/>
              <a:stretch>
                <a:fillRect/>
              </a:stretch>
            </p:blipFill>
            <p:spPr>
              <a:xfrm>
                <a:off x="2037764" y="5680898"/>
                <a:ext cx="21456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188">
            <p14:nvContentPartPr>
              <p14:cNvPr id="339" name="Ink 338"/>
              <p14:cNvContentPartPr/>
              <p14:nvPr/>
            </p14:nvContentPartPr>
            <p14:xfrm>
              <a:off x="2231444" y="5685938"/>
              <a:ext cx="174240" cy="169920"/>
            </p14:xfrm>
          </p:contentPart>
        </mc:Choice>
        <mc:Fallback xmlns="">
          <p:pic>
            <p:nvPicPr>
              <p:cNvPr id="339" name="Ink 338"/>
              <p:cNvPicPr/>
              <p:nvPr/>
            </p:nvPicPr>
            <p:blipFill>
              <a:blip r:embed="rId189"/>
              <a:stretch>
                <a:fillRect/>
              </a:stretch>
            </p:blipFill>
            <p:spPr>
              <a:xfrm>
                <a:off x="2223524" y="5674778"/>
                <a:ext cx="187200" cy="192240"/>
              </a:xfrm>
              <a:prstGeom prst="rect">
                <a:avLst/>
              </a:prstGeom>
            </p:spPr>
          </p:pic>
        </mc:Fallback>
      </mc:AlternateContent>
      <mc:AlternateContent xmlns:mc="http://schemas.openxmlformats.org/markup-compatibility/2006" xmlns:p14="http://schemas.microsoft.com/office/powerpoint/2010/main">
        <mc:Choice Requires="p14">
          <p:contentPart p14:bwMode="auto" r:id="rId190">
            <p14:nvContentPartPr>
              <p14:cNvPr id="340" name="Ink 339"/>
              <p14:cNvContentPartPr/>
              <p14:nvPr/>
            </p14:nvContentPartPr>
            <p14:xfrm>
              <a:off x="2433044" y="5643098"/>
              <a:ext cx="110520" cy="145440"/>
            </p14:xfrm>
          </p:contentPart>
        </mc:Choice>
        <mc:Fallback xmlns="">
          <p:pic>
            <p:nvPicPr>
              <p:cNvPr id="340" name="Ink 339"/>
              <p:cNvPicPr/>
              <p:nvPr/>
            </p:nvPicPr>
            <p:blipFill>
              <a:blip r:embed="rId191"/>
              <a:stretch>
                <a:fillRect/>
              </a:stretch>
            </p:blipFill>
            <p:spPr>
              <a:xfrm>
                <a:off x="2424044" y="5634098"/>
                <a:ext cx="127800" cy="162720"/>
              </a:xfrm>
              <a:prstGeom prst="rect">
                <a:avLst/>
              </a:prstGeom>
            </p:spPr>
          </p:pic>
        </mc:Fallback>
      </mc:AlternateContent>
      <mc:AlternateContent xmlns:mc="http://schemas.openxmlformats.org/markup-compatibility/2006" xmlns:p14="http://schemas.microsoft.com/office/powerpoint/2010/main">
        <mc:Choice Requires="p14">
          <p:contentPart p14:bwMode="auto" r:id="rId192">
            <p14:nvContentPartPr>
              <p14:cNvPr id="341" name="Ink 340"/>
              <p14:cNvContentPartPr/>
              <p14:nvPr/>
            </p14:nvContentPartPr>
            <p14:xfrm>
              <a:off x="2579204" y="5674418"/>
              <a:ext cx="233280" cy="294120"/>
            </p14:xfrm>
          </p:contentPart>
        </mc:Choice>
        <mc:Fallback xmlns="">
          <p:pic>
            <p:nvPicPr>
              <p:cNvPr id="341" name="Ink 340"/>
              <p:cNvPicPr/>
              <p:nvPr/>
            </p:nvPicPr>
            <p:blipFill>
              <a:blip r:embed="rId193"/>
              <a:stretch>
                <a:fillRect/>
              </a:stretch>
            </p:blipFill>
            <p:spPr>
              <a:xfrm>
                <a:off x="2569484" y="5664698"/>
                <a:ext cx="254880" cy="315720"/>
              </a:xfrm>
              <a:prstGeom prst="rect">
                <a:avLst/>
              </a:prstGeom>
            </p:spPr>
          </p:pic>
        </mc:Fallback>
      </mc:AlternateContent>
      <mc:AlternateContent xmlns:mc="http://schemas.openxmlformats.org/markup-compatibility/2006" xmlns:p14="http://schemas.microsoft.com/office/powerpoint/2010/main">
        <mc:Choice Requires="p14">
          <p:contentPart p14:bwMode="auto" r:id="rId194">
            <p14:nvContentPartPr>
              <p14:cNvPr id="342" name="Ink 341"/>
              <p14:cNvContentPartPr/>
              <p14:nvPr/>
            </p14:nvContentPartPr>
            <p14:xfrm>
              <a:off x="2728964" y="5624738"/>
              <a:ext cx="276120" cy="242640"/>
            </p14:xfrm>
          </p:contentPart>
        </mc:Choice>
        <mc:Fallback xmlns="">
          <p:pic>
            <p:nvPicPr>
              <p:cNvPr id="342" name="Ink 341"/>
              <p:cNvPicPr/>
              <p:nvPr/>
            </p:nvPicPr>
            <p:blipFill>
              <a:blip r:embed="rId195"/>
              <a:stretch>
                <a:fillRect/>
              </a:stretch>
            </p:blipFill>
            <p:spPr>
              <a:xfrm>
                <a:off x="2721764" y="5617538"/>
                <a:ext cx="294480" cy="261000"/>
              </a:xfrm>
              <a:prstGeom prst="rect">
                <a:avLst/>
              </a:prstGeom>
            </p:spPr>
          </p:pic>
        </mc:Fallback>
      </mc:AlternateContent>
      <mc:AlternateContent xmlns:mc="http://schemas.openxmlformats.org/markup-compatibility/2006" xmlns:p14="http://schemas.microsoft.com/office/powerpoint/2010/main">
        <mc:Choice Requires="p14">
          <p:contentPart p14:bwMode="auto" r:id="rId196">
            <p14:nvContentPartPr>
              <p14:cNvPr id="344" name="Ink 343"/>
              <p14:cNvContentPartPr/>
              <p14:nvPr/>
            </p14:nvContentPartPr>
            <p14:xfrm>
              <a:off x="2318564" y="5622578"/>
              <a:ext cx="160560" cy="5040"/>
            </p14:xfrm>
          </p:contentPart>
        </mc:Choice>
        <mc:Fallback xmlns="">
          <p:pic>
            <p:nvPicPr>
              <p:cNvPr id="344" name="Ink 343"/>
              <p:cNvPicPr/>
              <p:nvPr/>
            </p:nvPicPr>
            <p:blipFill>
              <a:blip r:embed="rId197"/>
              <a:stretch>
                <a:fillRect/>
              </a:stretch>
            </p:blipFill>
            <p:spPr>
              <a:xfrm>
                <a:off x="2309924" y="5611058"/>
                <a:ext cx="180360" cy="25200"/>
              </a:xfrm>
              <a:prstGeom prst="rect">
                <a:avLst/>
              </a:prstGeom>
            </p:spPr>
          </p:pic>
        </mc:Fallback>
      </mc:AlternateContent>
      <mc:AlternateContent xmlns:mc="http://schemas.openxmlformats.org/markup-compatibility/2006" xmlns:p14="http://schemas.microsoft.com/office/powerpoint/2010/main">
        <mc:Choice Requires="p14">
          <p:contentPart p14:bwMode="auto" r:id="rId198">
            <p14:nvContentPartPr>
              <p14:cNvPr id="345" name="Ink 344"/>
              <p14:cNvContentPartPr/>
              <p14:nvPr/>
            </p14:nvContentPartPr>
            <p14:xfrm>
              <a:off x="892604" y="5784938"/>
              <a:ext cx="202320" cy="176040"/>
            </p14:xfrm>
          </p:contentPart>
        </mc:Choice>
        <mc:Fallback xmlns="">
          <p:pic>
            <p:nvPicPr>
              <p:cNvPr id="345" name="Ink 344"/>
              <p:cNvPicPr/>
              <p:nvPr/>
            </p:nvPicPr>
            <p:blipFill>
              <a:blip r:embed="rId199"/>
              <a:stretch>
                <a:fillRect/>
              </a:stretch>
            </p:blipFill>
            <p:spPr>
              <a:xfrm>
                <a:off x="884684" y="5775578"/>
                <a:ext cx="219960" cy="194040"/>
              </a:xfrm>
              <a:prstGeom prst="rect">
                <a:avLst/>
              </a:prstGeom>
            </p:spPr>
          </p:pic>
        </mc:Fallback>
      </mc:AlternateContent>
      <mc:AlternateContent xmlns:mc="http://schemas.openxmlformats.org/markup-compatibility/2006" xmlns:p14="http://schemas.microsoft.com/office/powerpoint/2010/main">
        <mc:Choice Requires="p14">
          <p:contentPart p14:bwMode="auto" r:id="rId200">
            <p14:nvContentPartPr>
              <p14:cNvPr id="346" name="Ink 345"/>
              <p14:cNvContentPartPr/>
              <p14:nvPr/>
            </p14:nvContentPartPr>
            <p14:xfrm>
              <a:off x="1094204" y="5802578"/>
              <a:ext cx="80280" cy="144720"/>
            </p14:xfrm>
          </p:contentPart>
        </mc:Choice>
        <mc:Fallback xmlns="">
          <p:pic>
            <p:nvPicPr>
              <p:cNvPr id="346" name="Ink 345"/>
              <p:cNvPicPr/>
              <p:nvPr/>
            </p:nvPicPr>
            <p:blipFill>
              <a:blip r:embed="rId201"/>
              <a:stretch>
                <a:fillRect/>
              </a:stretch>
            </p:blipFill>
            <p:spPr>
              <a:xfrm>
                <a:off x="1087004" y="5795018"/>
                <a:ext cx="96120" cy="160560"/>
              </a:xfrm>
              <a:prstGeom prst="rect">
                <a:avLst/>
              </a:prstGeom>
            </p:spPr>
          </p:pic>
        </mc:Fallback>
      </mc:AlternateContent>
      <mc:AlternateContent xmlns:mc="http://schemas.openxmlformats.org/markup-compatibility/2006" xmlns:p14="http://schemas.microsoft.com/office/powerpoint/2010/main">
        <mc:Choice Requires="p14">
          <p:contentPart p14:bwMode="auto" r:id="rId202">
            <p14:nvContentPartPr>
              <p14:cNvPr id="347" name="Ink 346"/>
              <p14:cNvContentPartPr/>
              <p14:nvPr/>
            </p14:nvContentPartPr>
            <p14:xfrm>
              <a:off x="1174124" y="5694578"/>
              <a:ext cx="117000" cy="218160"/>
            </p14:xfrm>
          </p:contentPart>
        </mc:Choice>
        <mc:Fallback xmlns="">
          <p:pic>
            <p:nvPicPr>
              <p:cNvPr id="347" name="Ink 346"/>
              <p:cNvPicPr/>
              <p:nvPr/>
            </p:nvPicPr>
            <p:blipFill>
              <a:blip r:embed="rId203"/>
              <a:stretch>
                <a:fillRect/>
              </a:stretch>
            </p:blipFill>
            <p:spPr>
              <a:xfrm>
                <a:off x="1166924" y="5687378"/>
                <a:ext cx="128880" cy="233280"/>
              </a:xfrm>
              <a:prstGeom prst="rect">
                <a:avLst/>
              </a:prstGeom>
            </p:spPr>
          </p:pic>
        </mc:Fallback>
      </mc:AlternateContent>
      <mc:AlternateContent xmlns:mc="http://schemas.openxmlformats.org/markup-compatibility/2006" xmlns:p14="http://schemas.microsoft.com/office/powerpoint/2010/main">
        <mc:Choice Requires="p14">
          <p:contentPart p14:bwMode="auto" r:id="rId204">
            <p14:nvContentPartPr>
              <p14:cNvPr id="348" name="Ink 347"/>
              <p14:cNvContentPartPr/>
              <p14:nvPr/>
            </p14:nvContentPartPr>
            <p14:xfrm>
              <a:off x="1282484" y="5660378"/>
              <a:ext cx="96480" cy="238680"/>
            </p14:xfrm>
          </p:contentPart>
        </mc:Choice>
        <mc:Fallback xmlns="">
          <p:pic>
            <p:nvPicPr>
              <p:cNvPr id="348" name="Ink 347"/>
              <p:cNvPicPr/>
              <p:nvPr/>
            </p:nvPicPr>
            <p:blipFill>
              <a:blip r:embed="rId205"/>
              <a:stretch>
                <a:fillRect/>
              </a:stretch>
            </p:blipFill>
            <p:spPr>
              <a:xfrm>
                <a:off x="1276004" y="5653898"/>
                <a:ext cx="111600" cy="253440"/>
              </a:xfrm>
              <a:prstGeom prst="rect">
                <a:avLst/>
              </a:prstGeom>
            </p:spPr>
          </p:pic>
        </mc:Fallback>
      </mc:AlternateContent>
      <mc:AlternateContent xmlns:mc="http://schemas.openxmlformats.org/markup-compatibility/2006" xmlns:p14="http://schemas.microsoft.com/office/powerpoint/2010/main">
        <mc:Choice Requires="p14">
          <p:contentPart p14:bwMode="auto" r:id="rId206">
            <p14:nvContentPartPr>
              <p14:cNvPr id="351" name="Ink 350"/>
              <p14:cNvContentPartPr/>
              <p14:nvPr/>
            </p14:nvContentPartPr>
            <p14:xfrm>
              <a:off x="4438964" y="5347178"/>
              <a:ext cx="614520" cy="58320"/>
            </p14:xfrm>
          </p:contentPart>
        </mc:Choice>
        <mc:Fallback xmlns="">
          <p:pic>
            <p:nvPicPr>
              <p:cNvPr id="351" name="Ink 350"/>
              <p:cNvPicPr/>
              <p:nvPr/>
            </p:nvPicPr>
            <p:blipFill>
              <a:blip r:embed="rId207"/>
              <a:stretch>
                <a:fillRect/>
              </a:stretch>
            </p:blipFill>
            <p:spPr>
              <a:xfrm>
                <a:off x="4429604" y="5336018"/>
                <a:ext cx="635040" cy="77040"/>
              </a:xfrm>
              <a:prstGeom prst="rect">
                <a:avLst/>
              </a:prstGeom>
            </p:spPr>
          </p:pic>
        </mc:Fallback>
      </mc:AlternateContent>
      <mc:AlternateContent xmlns:mc="http://schemas.openxmlformats.org/markup-compatibility/2006" xmlns:p14="http://schemas.microsoft.com/office/powerpoint/2010/main">
        <mc:Choice Requires="p14">
          <p:contentPart p14:bwMode="auto" r:id="rId208">
            <p14:nvContentPartPr>
              <p14:cNvPr id="352" name="Ink 351"/>
              <p14:cNvContentPartPr/>
              <p14:nvPr/>
            </p14:nvContentPartPr>
            <p14:xfrm>
              <a:off x="4545884" y="5711138"/>
              <a:ext cx="189720" cy="133920"/>
            </p14:xfrm>
          </p:contentPart>
        </mc:Choice>
        <mc:Fallback xmlns="">
          <p:pic>
            <p:nvPicPr>
              <p:cNvPr id="352" name="Ink 351"/>
              <p:cNvPicPr/>
              <p:nvPr/>
            </p:nvPicPr>
            <p:blipFill>
              <a:blip r:embed="rId209"/>
              <a:stretch>
                <a:fillRect/>
              </a:stretch>
            </p:blipFill>
            <p:spPr>
              <a:xfrm>
                <a:off x="4536524" y="5702498"/>
                <a:ext cx="208800" cy="151920"/>
              </a:xfrm>
              <a:prstGeom prst="rect">
                <a:avLst/>
              </a:prstGeom>
            </p:spPr>
          </p:pic>
        </mc:Fallback>
      </mc:AlternateContent>
      <mc:AlternateContent xmlns:mc="http://schemas.openxmlformats.org/markup-compatibility/2006" xmlns:p14="http://schemas.microsoft.com/office/powerpoint/2010/main">
        <mc:Choice Requires="p14">
          <p:contentPart p14:bwMode="auto" r:id="rId210">
            <p14:nvContentPartPr>
              <p14:cNvPr id="353" name="Ink 352"/>
              <p14:cNvContentPartPr/>
              <p14:nvPr/>
            </p14:nvContentPartPr>
            <p14:xfrm>
              <a:off x="4741724" y="5531498"/>
              <a:ext cx="209520" cy="275400"/>
            </p14:xfrm>
          </p:contentPart>
        </mc:Choice>
        <mc:Fallback xmlns="">
          <p:pic>
            <p:nvPicPr>
              <p:cNvPr id="353" name="Ink 352"/>
              <p:cNvPicPr/>
              <p:nvPr/>
            </p:nvPicPr>
            <p:blipFill>
              <a:blip r:embed="rId211"/>
              <a:stretch>
                <a:fillRect/>
              </a:stretch>
            </p:blipFill>
            <p:spPr>
              <a:xfrm>
                <a:off x="4732004" y="5522498"/>
                <a:ext cx="226080" cy="291240"/>
              </a:xfrm>
              <a:prstGeom prst="rect">
                <a:avLst/>
              </a:prstGeom>
            </p:spPr>
          </p:pic>
        </mc:Fallback>
      </mc:AlternateContent>
      <mc:AlternateContent xmlns:mc="http://schemas.openxmlformats.org/markup-compatibility/2006" xmlns:p14="http://schemas.microsoft.com/office/powerpoint/2010/main">
        <mc:Choice Requires="p14">
          <p:contentPart p14:bwMode="auto" r:id="rId212">
            <p14:nvContentPartPr>
              <p14:cNvPr id="354" name="Ink 353"/>
              <p14:cNvContentPartPr/>
              <p14:nvPr/>
            </p14:nvContentPartPr>
            <p14:xfrm>
              <a:off x="4734164" y="5660378"/>
              <a:ext cx="273600" cy="89640"/>
            </p14:xfrm>
          </p:contentPart>
        </mc:Choice>
        <mc:Fallback xmlns="">
          <p:pic>
            <p:nvPicPr>
              <p:cNvPr id="354" name="Ink 353"/>
              <p:cNvPicPr/>
              <p:nvPr/>
            </p:nvPicPr>
            <p:blipFill>
              <a:blip r:embed="rId213"/>
              <a:stretch>
                <a:fillRect/>
              </a:stretch>
            </p:blipFill>
            <p:spPr>
              <a:xfrm>
                <a:off x="4724804" y="5648858"/>
                <a:ext cx="294480" cy="110520"/>
              </a:xfrm>
              <a:prstGeom prst="rect">
                <a:avLst/>
              </a:prstGeom>
            </p:spPr>
          </p:pic>
        </mc:Fallback>
      </mc:AlternateContent>
    </p:spTree>
    <p:extLst>
      <p:ext uri="{BB962C8B-B14F-4D97-AF65-F5344CB8AC3E}">
        <p14:creationId xmlns:p14="http://schemas.microsoft.com/office/powerpoint/2010/main" val="3085053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9051"/>
          </a:xfrm>
        </p:spPr>
        <p:txBody>
          <a:bodyPr/>
          <a:lstStyle/>
          <a:p>
            <a:r>
              <a:rPr lang="en-US" dirty="0" smtClean="0"/>
              <a:t>Exercise: Review &amp; Edit Writing Sample</a:t>
            </a:r>
            <a:endParaRPr lang="en-US" dirty="0"/>
          </a:p>
        </p:txBody>
      </p:sp>
      <p:sp>
        <p:nvSpPr>
          <p:cNvPr id="3" name="Content Placeholder 2"/>
          <p:cNvSpPr>
            <a:spLocks noGrp="1"/>
          </p:cNvSpPr>
          <p:nvPr>
            <p:ph idx="1"/>
          </p:nvPr>
        </p:nvSpPr>
        <p:spPr>
          <a:xfrm>
            <a:off x="1371599" y="1404851"/>
            <a:ext cx="10482349" cy="5345084"/>
          </a:xfrm>
        </p:spPr>
        <p:txBody>
          <a:bodyPr>
            <a:normAutofit fontScale="55000" lnSpcReduction="20000"/>
          </a:bodyPr>
          <a:lstStyle/>
          <a:p>
            <a:pPr>
              <a:lnSpc>
                <a:spcPct val="250000"/>
              </a:lnSpc>
            </a:pPr>
            <a:r>
              <a:rPr lang="en-US" sz="4400" dirty="0" smtClean="0"/>
              <a:t>Revision:</a:t>
            </a:r>
          </a:p>
          <a:p>
            <a:pPr marL="530352" lvl="1" indent="0">
              <a:lnSpc>
                <a:spcPct val="220000"/>
              </a:lnSpc>
              <a:buNone/>
            </a:pPr>
            <a:r>
              <a:rPr lang="en-US" sz="3600" b="1" i="0" dirty="0" smtClean="0"/>
              <a:t>A </a:t>
            </a:r>
            <a:r>
              <a:rPr lang="en-US" sz="3600" b="1" i="0" dirty="0"/>
              <a:t>variety of problems </a:t>
            </a:r>
            <a:r>
              <a:rPr lang="en-US" sz="3600" b="1" i="0" dirty="0" smtClean="0"/>
              <a:t>have arisen around </a:t>
            </a:r>
            <a:r>
              <a:rPr lang="en-US" sz="3600" b="1" i="0" dirty="0"/>
              <a:t>us today </a:t>
            </a:r>
            <a:r>
              <a:rPr lang="en-US" sz="3600" b="1" i="0" dirty="0" smtClean="0"/>
              <a:t>with </a:t>
            </a:r>
            <a:r>
              <a:rPr lang="en-US" sz="3600" b="1" i="0" dirty="0"/>
              <a:t>the development of technology. </a:t>
            </a:r>
            <a:r>
              <a:rPr lang="en-US" sz="3600" b="1" i="0" dirty="0" smtClean="0"/>
              <a:t>Because </a:t>
            </a:r>
            <a:r>
              <a:rPr lang="en-US" sz="3600" b="1" i="0" dirty="0"/>
              <a:t>of the upgrading of the </a:t>
            </a:r>
            <a:r>
              <a:rPr lang="en-US" sz="3600" b="1" i="0" dirty="0" smtClean="0"/>
              <a:t>technology, there </a:t>
            </a:r>
            <a:r>
              <a:rPr lang="en-US" sz="3600" b="1" i="0" dirty="0"/>
              <a:t>is no doubt that our daily </a:t>
            </a:r>
            <a:r>
              <a:rPr lang="en-US" sz="3600" b="1" i="0" dirty="0" smtClean="0"/>
              <a:t>lives are </a:t>
            </a:r>
            <a:r>
              <a:rPr lang="en-US" sz="3600" b="1" i="0" dirty="0"/>
              <a:t>becoming </a:t>
            </a:r>
            <a:r>
              <a:rPr lang="en-US" sz="3600" b="1" i="0" dirty="0" smtClean="0"/>
              <a:t>more convenient </a:t>
            </a:r>
            <a:r>
              <a:rPr lang="en-US" sz="3600" b="1" i="0" dirty="0"/>
              <a:t>and </a:t>
            </a:r>
            <a:r>
              <a:rPr lang="en-US" sz="3600" b="1" i="0" dirty="0" smtClean="0"/>
              <a:t>enjoyable. </a:t>
            </a:r>
            <a:r>
              <a:rPr lang="en-US" sz="3600" b="1" i="0" dirty="0"/>
              <a:t>Nevertheless</a:t>
            </a:r>
            <a:r>
              <a:rPr lang="en-US" sz="3600" b="1" i="0" dirty="0" smtClean="0"/>
              <a:t>, we </a:t>
            </a:r>
            <a:r>
              <a:rPr lang="en-US" sz="3600" b="1" i="0" dirty="0"/>
              <a:t>may </a:t>
            </a:r>
            <a:r>
              <a:rPr lang="en-US" sz="3600" b="1" i="0" dirty="0" smtClean="0"/>
              <a:t>worry that we are becoming too reliant on machines and too lazy to solve our own problems. In </a:t>
            </a:r>
            <a:r>
              <a:rPr lang="en-US" sz="3600" b="1" i="0" dirty="0"/>
              <a:t>my </a:t>
            </a:r>
            <a:r>
              <a:rPr lang="en-US" sz="3600" b="1" i="0" dirty="0" smtClean="0"/>
              <a:t>opinion, I </a:t>
            </a:r>
            <a:r>
              <a:rPr lang="en-US" sz="3600" b="1" i="0" dirty="0"/>
              <a:t>still believe in that </a:t>
            </a:r>
            <a:r>
              <a:rPr lang="en-US" sz="3600" b="1" i="0" dirty="0" smtClean="0"/>
              <a:t>the positive </a:t>
            </a:r>
            <a:r>
              <a:rPr lang="en-US" sz="3600" b="1" i="0" dirty="0"/>
              <a:t>impact </a:t>
            </a:r>
            <a:r>
              <a:rPr lang="en-US" sz="3600" b="1" i="0" dirty="0" smtClean="0"/>
              <a:t>of technology will outweigh the </a:t>
            </a:r>
            <a:r>
              <a:rPr lang="en-US" sz="3600" b="1" i="0" dirty="0"/>
              <a:t>negative impact </a:t>
            </a:r>
            <a:r>
              <a:rPr lang="en-US" sz="3600" b="1" i="0" dirty="0" smtClean="0"/>
              <a:t>of </a:t>
            </a:r>
            <a:r>
              <a:rPr lang="en-US" sz="3600" b="1" i="0" dirty="0"/>
              <a:t>the technology.</a:t>
            </a:r>
          </a:p>
          <a:p>
            <a:endParaRPr lang="en-US" dirty="0"/>
          </a:p>
        </p:txBody>
      </p:sp>
    </p:spTree>
    <p:extLst>
      <p:ext uri="{BB962C8B-B14F-4D97-AF65-F5344CB8AC3E}">
        <p14:creationId xmlns:p14="http://schemas.microsoft.com/office/powerpoint/2010/main" val="1131121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9051"/>
          </a:xfrm>
        </p:spPr>
        <p:txBody>
          <a:bodyPr/>
          <a:lstStyle/>
          <a:p>
            <a:r>
              <a:rPr lang="en-US" dirty="0" smtClean="0"/>
              <a:t>Exercise: Review &amp; Edit Writing Sample</a:t>
            </a:r>
            <a:endParaRPr lang="en-US" dirty="0"/>
          </a:p>
        </p:txBody>
      </p:sp>
      <p:sp>
        <p:nvSpPr>
          <p:cNvPr id="3" name="Content Placeholder 2"/>
          <p:cNvSpPr>
            <a:spLocks noGrp="1"/>
          </p:cNvSpPr>
          <p:nvPr>
            <p:ph idx="1"/>
          </p:nvPr>
        </p:nvSpPr>
        <p:spPr>
          <a:xfrm>
            <a:off x="1371600" y="1404850"/>
            <a:ext cx="10490662" cy="5203767"/>
          </a:xfrm>
        </p:spPr>
        <p:txBody>
          <a:bodyPr>
            <a:noAutofit/>
          </a:bodyPr>
          <a:lstStyle/>
          <a:p>
            <a:pPr>
              <a:lnSpc>
                <a:spcPct val="200000"/>
              </a:lnSpc>
            </a:pPr>
            <a:r>
              <a:rPr lang="en-US" b="1" dirty="0"/>
              <a:t>Re-write:</a:t>
            </a:r>
          </a:p>
          <a:p>
            <a:pPr marL="530352" lvl="1" indent="0">
              <a:lnSpc>
                <a:spcPct val="200000"/>
              </a:lnSpc>
              <a:buFont typeface="Franklin Gothic Book" panose="020B0503020102020204" pitchFamily="34" charset="0"/>
              <a:buNone/>
            </a:pPr>
            <a:r>
              <a:rPr lang="en-US" b="1" dirty="0"/>
              <a:t>The advent and advancement of technology has ushered in a host of new and unprecedented problems for its human creators. There is no doubt that daily life has become more convenient and more enjoyable as a result of this technology revolution, but these rapid changes may have unforeseen and unintended consequences on our society. There is growing concern that people have become too reliant on technology to solve their problems. Nonetheless, I believe that the positive impacts of technology still outweigh the negative ones. </a:t>
            </a:r>
            <a:endParaRPr lang="en-US" b="1" dirty="0"/>
          </a:p>
        </p:txBody>
      </p:sp>
    </p:spTree>
    <p:extLst>
      <p:ext uri="{BB962C8B-B14F-4D97-AF65-F5344CB8AC3E}">
        <p14:creationId xmlns:p14="http://schemas.microsoft.com/office/powerpoint/2010/main" val="2099199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Verbal practice</a:t>
            </a:r>
            <a:endParaRPr lang="en-US" dirty="0"/>
          </a:p>
        </p:txBody>
      </p:sp>
    </p:spTree>
    <p:extLst>
      <p:ext uri="{BB962C8B-B14F-4D97-AF65-F5344CB8AC3E}">
        <p14:creationId xmlns:p14="http://schemas.microsoft.com/office/powerpoint/2010/main" val="227869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5429"/>
          </a:xfrm>
        </p:spPr>
        <p:txBody>
          <a:bodyPr/>
          <a:lstStyle/>
          <a:p>
            <a:r>
              <a:rPr lang="en-US" dirty="0" smtClean="0"/>
              <a:t>Listening Practice!</a:t>
            </a:r>
            <a:endParaRPr lang="en-US" dirty="0"/>
          </a:p>
        </p:txBody>
      </p:sp>
      <p:sp>
        <p:nvSpPr>
          <p:cNvPr id="5" name="TextBox 4"/>
          <p:cNvSpPr txBox="1"/>
          <p:nvPr/>
        </p:nvSpPr>
        <p:spPr>
          <a:xfrm>
            <a:off x="4729493" y="5893724"/>
            <a:ext cx="3248197" cy="369332"/>
          </a:xfrm>
          <a:prstGeom prst="rect">
            <a:avLst/>
          </a:prstGeom>
          <a:noFill/>
        </p:spPr>
        <p:txBody>
          <a:bodyPr wrap="none" rtlCol="0">
            <a:spAutoFit/>
          </a:bodyPr>
          <a:lstStyle/>
          <a:p>
            <a:r>
              <a:rPr lang="en-US" dirty="0">
                <a:hlinkClick r:id="rId3"/>
              </a:rPr>
              <a:t>https://</a:t>
            </a:r>
            <a:r>
              <a:rPr lang="en-US" dirty="0" smtClean="0">
                <a:hlinkClick r:id="rId3"/>
              </a:rPr>
              <a:t>youtu.be/IAZAIdLwhGw</a:t>
            </a:r>
            <a:r>
              <a:rPr lang="en-US" dirty="0" smtClean="0"/>
              <a:t> </a:t>
            </a:r>
            <a:endParaRPr lang="en-US" dirty="0"/>
          </a:p>
        </p:txBody>
      </p:sp>
      <p:pic>
        <p:nvPicPr>
          <p:cNvPr id="6" name="IAZAIdLwhGw"/>
          <p:cNvPicPr>
            <a:picLocks noGrp="1" noRot="1" noChangeAspect="1"/>
          </p:cNvPicPr>
          <p:nvPr>
            <p:ph idx="1"/>
            <a:videoFile r:link="rId1"/>
          </p:nvPr>
        </p:nvPicPr>
        <p:blipFill>
          <a:blip r:embed="rId4"/>
          <a:stretch>
            <a:fillRect/>
          </a:stretch>
        </p:blipFill>
        <p:spPr>
          <a:xfrm>
            <a:off x="2683010" y="1521229"/>
            <a:ext cx="7213292" cy="4057477"/>
          </a:xfrm>
          <a:prstGeom prst="rect">
            <a:avLst/>
          </a:prstGeom>
        </p:spPr>
      </p:pic>
    </p:spTree>
    <p:extLst>
      <p:ext uri="{BB962C8B-B14F-4D97-AF65-F5344CB8AC3E}">
        <p14:creationId xmlns:p14="http://schemas.microsoft.com/office/powerpoint/2010/main" val="370618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18804"/>
          </a:xfrm>
        </p:spPr>
        <p:txBody>
          <a:bodyPr>
            <a:normAutofit/>
          </a:bodyPr>
          <a:lstStyle/>
          <a:p>
            <a:r>
              <a:rPr lang="en-US" sz="4800" dirty="0" smtClean="0">
                <a:solidFill>
                  <a:srgbClr val="FF0000"/>
                </a:solidFill>
              </a:rPr>
              <a:t>Class Objectives</a:t>
            </a:r>
            <a:endParaRPr lang="en-US" sz="4800" dirty="0">
              <a:solidFill>
                <a:srgbClr val="FF0000"/>
              </a:solidFill>
            </a:endParaRPr>
          </a:p>
        </p:txBody>
      </p:sp>
      <p:sp>
        <p:nvSpPr>
          <p:cNvPr id="3" name="Content Placeholder 2"/>
          <p:cNvSpPr>
            <a:spLocks noGrp="1"/>
          </p:cNvSpPr>
          <p:nvPr>
            <p:ph idx="1"/>
          </p:nvPr>
        </p:nvSpPr>
        <p:spPr>
          <a:xfrm>
            <a:off x="1371600" y="1504603"/>
            <a:ext cx="9601200" cy="5060099"/>
          </a:xfrm>
        </p:spPr>
        <p:txBody>
          <a:bodyPr>
            <a:normAutofit/>
          </a:bodyPr>
          <a:lstStyle/>
          <a:p>
            <a:r>
              <a:rPr lang="en-US" sz="3600" dirty="0" smtClean="0"/>
              <a:t>Review Sentence Structures</a:t>
            </a:r>
          </a:p>
          <a:p>
            <a:r>
              <a:rPr lang="en-US" sz="3600" dirty="0" smtClean="0"/>
              <a:t>Grammar</a:t>
            </a:r>
          </a:p>
          <a:p>
            <a:pPr lvl="1"/>
            <a:r>
              <a:rPr lang="en-US" sz="3600" dirty="0" smtClean="0"/>
              <a:t>Relative Clause</a:t>
            </a:r>
          </a:p>
          <a:p>
            <a:pPr lvl="1"/>
            <a:r>
              <a:rPr lang="en-US" sz="3600" dirty="0" smtClean="0"/>
              <a:t>Verb Tenses &amp; Aspect</a:t>
            </a:r>
          </a:p>
          <a:p>
            <a:pPr lvl="1"/>
            <a:r>
              <a:rPr lang="en-US" sz="3600" dirty="0" smtClean="0"/>
              <a:t>Exercise: Review Writing Samples</a:t>
            </a:r>
          </a:p>
          <a:p>
            <a:r>
              <a:rPr lang="en-US" sz="3600" dirty="0" smtClean="0"/>
              <a:t>Verbal Practice</a:t>
            </a:r>
          </a:p>
          <a:p>
            <a:r>
              <a:rPr lang="en-US" sz="3600" dirty="0" smtClean="0"/>
              <a:t>Listening Practice</a:t>
            </a:r>
          </a:p>
          <a:p>
            <a:pPr marL="530352" lvl="1" indent="0">
              <a:buNone/>
            </a:pPr>
            <a:endParaRPr lang="en-US" dirty="0" smtClean="0"/>
          </a:p>
          <a:p>
            <a:pPr lvl="1"/>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646237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914400" y="361606"/>
            <a:ext cx="9601200" cy="669175"/>
          </a:xfrm>
          <a:prstGeom prst="rect">
            <a:avLst/>
          </a:prstGeom>
        </p:spPr>
        <p:txBody>
          <a:bodyPr vert="horz" lIns="91440" tIns="45720" rIns="91440" bIns="45720" rtlCol="0" anchor="t">
            <a:normAutofit fontScale="97500" lnSpcReduction="1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dirty="0" smtClean="0">
                <a:solidFill>
                  <a:srgbClr val="7030A0"/>
                </a:solidFill>
              </a:rPr>
              <a:t>Simple</a:t>
            </a:r>
            <a:r>
              <a:rPr lang="en-US" dirty="0" smtClean="0"/>
              <a:t> Sentence</a:t>
            </a:r>
            <a:endParaRPr lang="en-US" dirty="0"/>
          </a:p>
        </p:txBody>
      </p:sp>
      <p:sp>
        <p:nvSpPr>
          <p:cNvPr id="9" name="Title 1"/>
          <p:cNvSpPr txBox="1">
            <a:spLocks/>
          </p:cNvSpPr>
          <p:nvPr/>
        </p:nvSpPr>
        <p:spPr>
          <a:xfrm>
            <a:off x="914400" y="1847051"/>
            <a:ext cx="9601200" cy="669175"/>
          </a:xfrm>
          <a:prstGeom prst="rect">
            <a:avLst/>
          </a:prstGeom>
        </p:spPr>
        <p:txBody>
          <a:bodyPr vert="horz" lIns="91440" tIns="45720" rIns="91440" bIns="45720" rtlCol="0" anchor="t">
            <a:normAutofit fontScale="97500" lnSpcReduction="1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dirty="0" smtClean="0">
                <a:solidFill>
                  <a:srgbClr val="7030A0"/>
                </a:solidFill>
              </a:rPr>
              <a:t>Compound</a:t>
            </a:r>
            <a:r>
              <a:rPr lang="en-US" dirty="0" smtClean="0"/>
              <a:t> Sentence</a:t>
            </a:r>
            <a:endParaRPr lang="en-US" dirty="0"/>
          </a:p>
        </p:txBody>
      </p:sp>
      <p:sp>
        <p:nvSpPr>
          <p:cNvPr id="10" name="Title 1"/>
          <p:cNvSpPr txBox="1">
            <a:spLocks/>
          </p:cNvSpPr>
          <p:nvPr/>
        </p:nvSpPr>
        <p:spPr>
          <a:xfrm>
            <a:off x="914400" y="3324055"/>
            <a:ext cx="9601200" cy="669175"/>
          </a:xfrm>
          <a:prstGeom prst="rect">
            <a:avLst/>
          </a:prstGeom>
        </p:spPr>
        <p:txBody>
          <a:bodyPr vert="horz" lIns="91440" tIns="45720" rIns="91440" bIns="45720" rtlCol="0" anchor="t">
            <a:normAutofit fontScale="97500" lnSpcReduction="1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dirty="0" smtClean="0">
                <a:solidFill>
                  <a:srgbClr val="7030A0"/>
                </a:solidFill>
              </a:rPr>
              <a:t>Complex</a:t>
            </a:r>
            <a:r>
              <a:rPr lang="en-US" dirty="0" smtClean="0"/>
              <a:t> Sentence</a:t>
            </a:r>
            <a:endParaRPr lang="en-US" dirty="0"/>
          </a:p>
        </p:txBody>
      </p:sp>
      <p:sp>
        <p:nvSpPr>
          <p:cNvPr id="11" name="Title 1"/>
          <p:cNvSpPr txBox="1">
            <a:spLocks/>
          </p:cNvSpPr>
          <p:nvPr/>
        </p:nvSpPr>
        <p:spPr>
          <a:xfrm>
            <a:off x="914400" y="5061068"/>
            <a:ext cx="9601200" cy="669175"/>
          </a:xfrm>
          <a:prstGeom prst="rect">
            <a:avLst/>
          </a:prstGeom>
        </p:spPr>
        <p:txBody>
          <a:bodyPr vert="horz" lIns="91440" tIns="45720" rIns="91440" bIns="45720" rtlCol="0" anchor="t">
            <a:normAutofit fontScale="97500" lnSpcReduction="1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dirty="0" smtClean="0">
                <a:solidFill>
                  <a:srgbClr val="7030A0"/>
                </a:solidFill>
              </a:rPr>
              <a:t>Compound-Complex</a:t>
            </a:r>
            <a:r>
              <a:rPr lang="en-US" dirty="0" smtClean="0"/>
              <a:t> Sentence</a:t>
            </a:r>
            <a:endParaRPr lang="en-US" dirty="0"/>
          </a:p>
        </p:txBody>
      </p:sp>
      <p:sp>
        <p:nvSpPr>
          <p:cNvPr id="13" name="TextBox 12"/>
          <p:cNvSpPr txBox="1"/>
          <p:nvPr/>
        </p:nvSpPr>
        <p:spPr>
          <a:xfrm>
            <a:off x="1421476" y="1105593"/>
            <a:ext cx="10174779" cy="400110"/>
          </a:xfrm>
          <a:prstGeom prst="rect">
            <a:avLst/>
          </a:prstGeom>
          <a:noFill/>
        </p:spPr>
        <p:txBody>
          <a:bodyPr wrap="square" rtlCol="0">
            <a:spAutoFit/>
          </a:bodyPr>
          <a:lstStyle/>
          <a:p>
            <a:r>
              <a:rPr lang="en-US" sz="2000" dirty="0" smtClean="0"/>
              <a:t>A sentence formed by </a:t>
            </a:r>
            <a:r>
              <a:rPr lang="en-US" sz="2000" b="1" dirty="0" smtClean="0"/>
              <a:t>ONE</a:t>
            </a:r>
            <a:r>
              <a:rPr lang="en-US" sz="2000" dirty="0" smtClean="0"/>
              <a:t> </a:t>
            </a:r>
            <a:r>
              <a:rPr lang="en-US" sz="2000" dirty="0" smtClean="0">
                <a:solidFill>
                  <a:srgbClr val="00B050"/>
                </a:solidFill>
              </a:rPr>
              <a:t>independent clause</a:t>
            </a:r>
          </a:p>
        </p:txBody>
      </p:sp>
      <p:sp>
        <p:nvSpPr>
          <p:cNvPr id="14" name="TextBox 13"/>
          <p:cNvSpPr txBox="1"/>
          <p:nvPr/>
        </p:nvSpPr>
        <p:spPr>
          <a:xfrm>
            <a:off x="1421476" y="2578378"/>
            <a:ext cx="9991646" cy="400110"/>
          </a:xfrm>
          <a:prstGeom prst="rect">
            <a:avLst/>
          </a:prstGeom>
          <a:noFill/>
        </p:spPr>
        <p:txBody>
          <a:bodyPr wrap="none" rtlCol="0">
            <a:spAutoFit/>
          </a:bodyPr>
          <a:lstStyle/>
          <a:p>
            <a:r>
              <a:rPr lang="en-US" sz="2000" dirty="0"/>
              <a:t>A</a:t>
            </a:r>
            <a:r>
              <a:rPr lang="en-US" sz="2000" dirty="0" smtClean="0"/>
              <a:t> sentence formed by </a:t>
            </a:r>
            <a:r>
              <a:rPr lang="en-US" sz="2000" b="1" dirty="0" smtClean="0"/>
              <a:t>TWO OR MORE </a:t>
            </a:r>
            <a:r>
              <a:rPr lang="en-US" sz="2000" dirty="0" smtClean="0">
                <a:solidFill>
                  <a:srgbClr val="00B050"/>
                </a:solidFill>
              </a:rPr>
              <a:t>independent clauses </a:t>
            </a:r>
            <a:r>
              <a:rPr lang="en-US" sz="2000" dirty="0" smtClean="0"/>
              <a:t>and JOINED by a </a:t>
            </a:r>
            <a:r>
              <a:rPr lang="en-US" sz="2000" dirty="0" smtClean="0">
                <a:solidFill>
                  <a:srgbClr val="FF0000"/>
                </a:solidFill>
              </a:rPr>
              <a:t>CONJUNCTION</a:t>
            </a:r>
          </a:p>
        </p:txBody>
      </p:sp>
      <p:sp>
        <p:nvSpPr>
          <p:cNvPr id="15" name="TextBox 14"/>
          <p:cNvSpPr txBox="1"/>
          <p:nvPr/>
        </p:nvSpPr>
        <p:spPr>
          <a:xfrm>
            <a:off x="1421476" y="3906106"/>
            <a:ext cx="10296391" cy="984885"/>
          </a:xfrm>
          <a:prstGeom prst="rect">
            <a:avLst/>
          </a:prstGeom>
          <a:noFill/>
        </p:spPr>
        <p:txBody>
          <a:bodyPr wrap="square" rtlCol="0">
            <a:spAutoFit/>
          </a:bodyPr>
          <a:lstStyle/>
          <a:p>
            <a:r>
              <a:rPr lang="en-US" sz="2000" dirty="0" smtClean="0"/>
              <a:t>A sentence formed by joining </a:t>
            </a:r>
            <a:r>
              <a:rPr lang="en-US" sz="2000" b="1" dirty="0" smtClean="0"/>
              <a:t>ONE</a:t>
            </a:r>
            <a:r>
              <a:rPr lang="en-US" sz="2000" dirty="0" smtClean="0"/>
              <a:t> </a:t>
            </a:r>
            <a:r>
              <a:rPr lang="en-US" sz="2000" dirty="0" smtClean="0"/>
              <a:t>                 </a:t>
            </a:r>
            <a:r>
              <a:rPr lang="en-US" sz="2000" dirty="0" smtClean="0">
                <a:solidFill>
                  <a:srgbClr val="00B050"/>
                </a:solidFill>
              </a:rPr>
              <a:t>independent </a:t>
            </a:r>
            <a:r>
              <a:rPr lang="en-US" sz="2000" dirty="0" smtClean="0">
                <a:solidFill>
                  <a:srgbClr val="00B050"/>
                </a:solidFill>
              </a:rPr>
              <a:t>clause </a:t>
            </a:r>
            <a:r>
              <a:rPr lang="en-US" sz="2000" dirty="0" smtClean="0"/>
              <a:t>with </a:t>
            </a:r>
            <a:endParaRPr lang="en-US" sz="2000" dirty="0" smtClean="0"/>
          </a:p>
          <a:p>
            <a:r>
              <a:rPr lang="en-US" sz="2000" dirty="0"/>
              <a:t> </a:t>
            </a:r>
            <a:r>
              <a:rPr lang="en-US" sz="2000" dirty="0" smtClean="0"/>
              <a:t>                                                </a:t>
            </a:r>
            <a:r>
              <a:rPr lang="en-US" sz="2000" b="1" dirty="0" smtClean="0"/>
              <a:t>ONE </a:t>
            </a:r>
            <a:r>
              <a:rPr lang="en-US" sz="2000" b="1" dirty="0" smtClean="0"/>
              <a:t>OR MORE </a:t>
            </a:r>
            <a:r>
              <a:rPr lang="en-US" sz="2000" dirty="0" smtClean="0">
                <a:solidFill>
                  <a:srgbClr val="7030A0"/>
                </a:solidFill>
              </a:rPr>
              <a:t>dependent clauses</a:t>
            </a:r>
          </a:p>
          <a:p>
            <a:endParaRPr lang="en-US" dirty="0">
              <a:solidFill>
                <a:srgbClr val="7030A0"/>
              </a:solidFill>
            </a:endParaRPr>
          </a:p>
        </p:txBody>
      </p:sp>
      <p:sp>
        <p:nvSpPr>
          <p:cNvPr id="16" name="TextBox 15"/>
          <p:cNvSpPr txBox="1"/>
          <p:nvPr/>
        </p:nvSpPr>
        <p:spPr>
          <a:xfrm>
            <a:off x="1421476" y="5738684"/>
            <a:ext cx="7869975" cy="707886"/>
          </a:xfrm>
          <a:prstGeom prst="rect">
            <a:avLst/>
          </a:prstGeom>
          <a:noFill/>
        </p:spPr>
        <p:txBody>
          <a:bodyPr wrap="none" rtlCol="0">
            <a:spAutoFit/>
          </a:bodyPr>
          <a:lstStyle/>
          <a:p>
            <a:r>
              <a:rPr lang="en-US" sz="2000" dirty="0" smtClean="0"/>
              <a:t>A sentence formed by joining </a:t>
            </a:r>
            <a:r>
              <a:rPr lang="en-US" sz="2000" b="1" dirty="0" smtClean="0"/>
              <a:t>TWO OR MORE </a:t>
            </a:r>
            <a:r>
              <a:rPr lang="en-US" sz="2000" dirty="0" smtClean="0">
                <a:solidFill>
                  <a:srgbClr val="00B050"/>
                </a:solidFill>
              </a:rPr>
              <a:t>independent clauses </a:t>
            </a:r>
            <a:r>
              <a:rPr lang="en-US" sz="2000" dirty="0" smtClean="0"/>
              <a:t>with </a:t>
            </a:r>
            <a:endParaRPr lang="en-US" sz="2000" dirty="0" smtClean="0"/>
          </a:p>
          <a:p>
            <a:r>
              <a:rPr lang="en-US" sz="2000" dirty="0"/>
              <a:t> </a:t>
            </a:r>
            <a:r>
              <a:rPr lang="en-US" sz="2000" dirty="0" smtClean="0"/>
              <a:t>                                                 </a:t>
            </a:r>
            <a:r>
              <a:rPr lang="en-US" sz="2000" b="1" dirty="0" smtClean="0"/>
              <a:t>ONE </a:t>
            </a:r>
            <a:r>
              <a:rPr lang="en-US" sz="2000" b="1" dirty="0" smtClean="0"/>
              <a:t>OR MORE </a:t>
            </a:r>
            <a:r>
              <a:rPr lang="en-US" sz="2000" dirty="0" smtClean="0">
                <a:solidFill>
                  <a:srgbClr val="7030A0"/>
                </a:solidFill>
              </a:rPr>
              <a:t>dependent clauses</a:t>
            </a:r>
          </a:p>
        </p:txBody>
      </p:sp>
    </p:spTree>
    <p:extLst>
      <p:ext uri="{BB962C8B-B14F-4D97-AF65-F5344CB8AC3E}">
        <p14:creationId xmlns:p14="http://schemas.microsoft.com/office/powerpoint/2010/main" val="648655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60615"/>
          </a:xfrm>
        </p:spPr>
        <p:txBody>
          <a:bodyPr/>
          <a:lstStyle/>
          <a:p>
            <a:r>
              <a:rPr lang="en-US" dirty="0" smtClean="0"/>
              <a:t>Recap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3685" y="507076"/>
            <a:ext cx="8331326" cy="5783657"/>
          </a:xfrm>
        </p:spPr>
      </p:pic>
    </p:spTree>
    <p:extLst>
      <p:ext uri="{BB962C8B-B14F-4D97-AF65-F5344CB8AC3E}">
        <p14:creationId xmlns:p14="http://schemas.microsoft.com/office/powerpoint/2010/main" val="2970882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1"/>
            <a:ext cx="9601200" cy="635924"/>
          </a:xfrm>
        </p:spPr>
        <p:txBody>
          <a:bodyPr>
            <a:normAutofit fontScale="90000"/>
          </a:bodyPr>
          <a:lstStyle/>
          <a:p>
            <a:r>
              <a:rPr lang="en-US" dirty="0" smtClean="0"/>
              <a:t>Independent vs Dependent Clauses</a:t>
            </a:r>
            <a:endParaRPr lang="en-US" dirty="0"/>
          </a:p>
        </p:txBody>
      </p:sp>
      <p:sp>
        <p:nvSpPr>
          <p:cNvPr id="3" name="Content Placeholder 2"/>
          <p:cNvSpPr>
            <a:spLocks noGrp="1"/>
          </p:cNvSpPr>
          <p:nvPr>
            <p:ph idx="1"/>
          </p:nvPr>
        </p:nvSpPr>
        <p:spPr>
          <a:xfrm>
            <a:off x="1371599" y="1321724"/>
            <a:ext cx="10405533" cy="5536276"/>
          </a:xfrm>
        </p:spPr>
        <p:txBody>
          <a:bodyPr>
            <a:normAutofit fontScale="92500"/>
          </a:bodyPr>
          <a:lstStyle/>
          <a:p>
            <a:pPr marL="212598" indent="-285750">
              <a:buFont typeface="Wingdings" panose="05000000000000000000" pitchFamily="2" charset="2"/>
              <a:buChar char="§"/>
            </a:pPr>
            <a:r>
              <a:rPr lang="en-US" sz="2400" i="1" dirty="0" smtClean="0">
                <a:solidFill>
                  <a:srgbClr val="00B050"/>
                </a:solidFill>
              </a:rPr>
              <a:t>Independent Clause </a:t>
            </a:r>
            <a:r>
              <a:rPr lang="en-US" sz="2400" i="1" dirty="0" smtClean="0">
                <a:solidFill>
                  <a:schemeClr val="tx1"/>
                </a:solidFill>
              </a:rPr>
              <a:t>(aka Simple Sentence) </a:t>
            </a:r>
          </a:p>
          <a:p>
            <a:pPr marL="742950" lvl="1" indent="-285750">
              <a:buFont typeface="Wingdings" panose="05000000000000000000" pitchFamily="2" charset="2"/>
              <a:buChar char="§"/>
            </a:pPr>
            <a:r>
              <a:rPr lang="en-US" sz="2400" i="0" dirty="0" smtClean="0">
                <a:solidFill>
                  <a:schemeClr val="tx1"/>
                </a:solidFill>
              </a:rPr>
              <a:t>Subject + Predicate = Complete Idea</a:t>
            </a:r>
          </a:p>
          <a:p>
            <a:pPr marL="742950" lvl="1" indent="-285750">
              <a:buFont typeface="Wingdings" panose="05000000000000000000" pitchFamily="2" charset="2"/>
              <a:buChar char="§"/>
            </a:pPr>
            <a:r>
              <a:rPr lang="en-US" sz="2400" i="0" dirty="0" smtClean="0">
                <a:solidFill>
                  <a:schemeClr val="tx1"/>
                </a:solidFill>
              </a:rPr>
              <a:t>Can be understood with no extra information</a:t>
            </a:r>
          </a:p>
          <a:p>
            <a:pPr marL="742950" lvl="1" indent="-285750">
              <a:buFont typeface="Wingdings" panose="05000000000000000000" pitchFamily="2" charset="2"/>
              <a:buChar char="§"/>
            </a:pPr>
            <a:r>
              <a:rPr lang="en-US" sz="2400" i="0" dirty="0" smtClean="0">
                <a:solidFill>
                  <a:schemeClr val="tx1"/>
                </a:solidFill>
              </a:rPr>
              <a:t>CAN stand alone as a </a:t>
            </a:r>
            <a:r>
              <a:rPr lang="en-US" sz="2400" i="0" dirty="0" smtClean="0">
                <a:solidFill>
                  <a:schemeClr val="tx1"/>
                </a:solidFill>
              </a:rPr>
              <a:t>sentence</a:t>
            </a:r>
            <a:endParaRPr lang="en-US" sz="2400" i="1" dirty="0" smtClean="0">
              <a:solidFill>
                <a:schemeClr val="tx1"/>
              </a:solidFill>
            </a:endParaRPr>
          </a:p>
          <a:p>
            <a:pPr marL="212598" indent="-285750">
              <a:buFont typeface="Wingdings" panose="05000000000000000000" pitchFamily="2" charset="2"/>
              <a:buChar char="§"/>
            </a:pPr>
            <a:r>
              <a:rPr lang="en-US" sz="2400" i="1" dirty="0" smtClean="0">
                <a:solidFill>
                  <a:srgbClr val="7030A0"/>
                </a:solidFill>
              </a:rPr>
              <a:t>Dependent Clause</a:t>
            </a:r>
          </a:p>
          <a:p>
            <a:pPr marL="742950" lvl="1" indent="-285750">
              <a:buFont typeface="Wingdings" panose="05000000000000000000" pitchFamily="2" charset="2"/>
              <a:buChar char="§"/>
            </a:pPr>
            <a:r>
              <a:rPr lang="en-US" sz="2400" dirty="0" smtClean="0">
                <a:solidFill>
                  <a:schemeClr val="tx1"/>
                </a:solidFill>
              </a:rPr>
              <a:t>Subject + Predicate =/= Complete Ideal</a:t>
            </a:r>
          </a:p>
          <a:p>
            <a:pPr marL="742950" lvl="1" indent="-285750">
              <a:buFont typeface="Wingdings" panose="05000000000000000000" pitchFamily="2" charset="2"/>
              <a:buChar char="§"/>
            </a:pPr>
            <a:r>
              <a:rPr lang="en-US" sz="2400" dirty="0" smtClean="0"/>
              <a:t>Gives </a:t>
            </a:r>
            <a:r>
              <a:rPr lang="en-US" sz="2400" dirty="0"/>
              <a:t>background information </a:t>
            </a:r>
            <a:r>
              <a:rPr lang="en-US" sz="2400" dirty="0" smtClean="0"/>
              <a:t>but </a:t>
            </a:r>
            <a:r>
              <a:rPr lang="en-US" sz="2400" dirty="0">
                <a:solidFill>
                  <a:schemeClr val="tx1"/>
                </a:solidFill>
              </a:rPr>
              <a:t>CANNOT stand alone </a:t>
            </a:r>
            <a:r>
              <a:rPr lang="en-US" sz="2400" dirty="0" smtClean="0">
                <a:solidFill>
                  <a:schemeClr val="tx1"/>
                </a:solidFill>
              </a:rPr>
              <a:t>(</a:t>
            </a:r>
            <a:r>
              <a:rPr lang="en-US" sz="1900" dirty="0" smtClean="0">
                <a:solidFill>
                  <a:schemeClr val="tx1"/>
                </a:solidFill>
              </a:rPr>
              <a:t>in formal American English</a:t>
            </a:r>
            <a:r>
              <a:rPr lang="en-US" sz="2400" dirty="0" smtClean="0">
                <a:solidFill>
                  <a:schemeClr val="tx1"/>
                </a:solidFill>
              </a:rPr>
              <a:t>)</a:t>
            </a:r>
            <a:endParaRPr lang="en-US" sz="2400" i="1" dirty="0" smtClean="0">
              <a:solidFill>
                <a:schemeClr val="tx1"/>
              </a:solidFill>
            </a:endParaRPr>
          </a:p>
          <a:p>
            <a:pPr marL="742950" lvl="1" indent="-285750">
              <a:buFont typeface="Wingdings" panose="05000000000000000000" pitchFamily="2" charset="2"/>
              <a:buChar char="§"/>
            </a:pPr>
            <a:r>
              <a:rPr lang="en-US" sz="2400" i="1" dirty="0" smtClean="0">
                <a:solidFill>
                  <a:schemeClr val="tx1"/>
                </a:solidFill>
              </a:rPr>
              <a:t>MUST be attached to an independent clause</a:t>
            </a:r>
          </a:p>
          <a:p>
            <a:pPr marL="742950" lvl="1" indent="-285750">
              <a:buFont typeface="Wingdings" panose="05000000000000000000" pitchFamily="2" charset="2"/>
              <a:buChar char="§"/>
            </a:pPr>
            <a:r>
              <a:rPr lang="en-US" sz="2400" dirty="0" smtClean="0">
                <a:solidFill>
                  <a:schemeClr val="tx1"/>
                </a:solidFill>
              </a:rPr>
              <a:t>Usually signaled by a </a:t>
            </a:r>
            <a:r>
              <a:rPr lang="en-US" sz="2400" dirty="0" smtClean="0">
                <a:solidFill>
                  <a:srgbClr val="FF0000"/>
                </a:solidFill>
              </a:rPr>
              <a:t>dependent word </a:t>
            </a:r>
            <a:r>
              <a:rPr lang="en-US" sz="2400" dirty="0" smtClean="0">
                <a:solidFill>
                  <a:schemeClr val="tx1"/>
                </a:solidFill>
              </a:rPr>
              <a:t>(typically a subordinating conjunction)</a:t>
            </a:r>
          </a:p>
          <a:p>
            <a:pPr marL="742950" lvl="1" indent="-285750">
              <a:buFont typeface="Wingdings" panose="05000000000000000000" pitchFamily="2" charset="2"/>
              <a:buChar char="§"/>
            </a:pPr>
            <a:r>
              <a:rPr lang="en-US" sz="2400" dirty="0">
                <a:solidFill>
                  <a:schemeClr val="tx1"/>
                </a:solidFill>
              </a:rPr>
              <a:t>Can act as a </a:t>
            </a:r>
            <a:r>
              <a:rPr lang="en-US" sz="2400" dirty="0">
                <a:solidFill>
                  <a:srgbClr val="0070C0"/>
                </a:solidFill>
              </a:rPr>
              <a:t>noun, adjective, or </a:t>
            </a:r>
            <a:r>
              <a:rPr lang="en-US" sz="2400" dirty="0" smtClean="0">
                <a:solidFill>
                  <a:srgbClr val="0070C0"/>
                </a:solidFill>
              </a:rPr>
              <a:t>adverb</a:t>
            </a:r>
          </a:p>
          <a:p>
            <a:pPr marL="457200" lvl="1" indent="0">
              <a:buNone/>
            </a:pPr>
            <a:endParaRPr lang="en-US" sz="1800" dirty="0" smtClean="0">
              <a:solidFill>
                <a:schemeClr val="tx1"/>
              </a:solidFill>
            </a:endParaRPr>
          </a:p>
          <a:p>
            <a:pPr marL="0" indent="0" algn="just">
              <a:buNone/>
            </a:pPr>
            <a:r>
              <a:rPr lang="en-US" sz="1800" i="0" dirty="0" smtClean="0">
                <a:solidFill>
                  <a:schemeClr val="tx1"/>
                </a:solidFill>
              </a:rPr>
              <a:t>Again, this is an advanced part of English grammar and something that many native English speakers confuse often. It’s OK if you have difficultly parsing an independent from a dependent clause. You just have to practice breaking down sentences over and over again until it becomes second nature! </a:t>
            </a:r>
            <a:r>
              <a:rPr lang="en-US" sz="1800" i="0" dirty="0" smtClean="0">
                <a:solidFill>
                  <a:schemeClr val="tx1"/>
                </a:solidFill>
                <a:sym typeface="Wingdings" panose="05000000000000000000" pitchFamily="2" charset="2"/>
              </a:rPr>
              <a:t> </a:t>
            </a:r>
            <a:endParaRPr lang="en-US" sz="1800" i="0" dirty="0">
              <a:solidFill>
                <a:schemeClr val="tx1"/>
              </a:solidFill>
            </a:endParaRPr>
          </a:p>
        </p:txBody>
      </p:sp>
    </p:spTree>
    <p:extLst>
      <p:ext uri="{BB962C8B-B14F-4D97-AF65-F5344CB8AC3E}">
        <p14:creationId xmlns:p14="http://schemas.microsoft.com/office/powerpoint/2010/main" val="1634827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3411" y="419793"/>
            <a:ext cx="9601200" cy="743989"/>
          </a:xfrm>
        </p:spPr>
        <p:txBody>
          <a:bodyPr/>
          <a:lstStyle/>
          <a:p>
            <a:r>
              <a:rPr lang="en-US" dirty="0" smtClean="0"/>
              <a:t>Relative Clause</a:t>
            </a:r>
            <a:endParaRPr lang="en-US" dirty="0"/>
          </a:p>
        </p:txBody>
      </p:sp>
      <p:sp>
        <p:nvSpPr>
          <p:cNvPr id="3" name="Content Placeholder 2"/>
          <p:cNvSpPr>
            <a:spLocks noGrp="1"/>
          </p:cNvSpPr>
          <p:nvPr>
            <p:ph idx="1"/>
          </p:nvPr>
        </p:nvSpPr>
        <p:spPr>
          <a:xfrm>
            <a:off x="1388225" y="1163782"/>
            <a:ext cx="10490662" cy="5112327"/>
          </a:xfrm>
          <a:noFill/>
          <a:ln>
            <a:noFill/>
          </a:ln>
        </p:spPr>
        <p:txBody>
          <a:bodyPr>
            <a:normAutofit fontScale="92500" lnSpcReduction="20000"/>
          </a:bodyPr>
          <a:lstStyle/>
          <a:p>
            <a:r>
              <a:rPr lang="en-US" dirty="0" smtClean="0"/>
              <a:t>Type of </a:t>
            </a:r>
            <a:r>
              <a:rPr lang="en-US" b="1" dirty="0" smtClean="0"/>
              <a:t>DEPENDENT CLAUSE</a:t>
            </a:r>
          </a:p>
          <a:p>
            <a:r>
              <a:rPr lang="en-US" dirty="0" smtClean="0"/>
              <a:t>Starts with a </a:t>
            </a:r>
            <a:r>
              <a:rPr lang="en-US" b="1" dirty="0" smtClean="0"/>
              <a:t>RELATIVE PRONOUN</a:t>
            </a:r>
          </a:p>
          <a:p>
            <a:pPr lvl="1"/>
            <a:r>
              <a:rPr lang="en-US" dirty="0" smtClean="0"/>
              <a:t>Substitutes a noun</a:t>
            </a:r>
          </a:p>
          <a:p>
            <a:pPr marL="530352" lvl="1" indent="0">
              <a:buNone/>
            </a:pPr>
            <a:r>
              <a:rPr lang="en-US" dirty="0" smtClean="0"/>
              <a:t>             Examples</a:t>
            </a:r>
            <a:r>
              <a:rPr lang="en-US" dirty="0" smtClean="0"/>
              <a:t>: </a:t>
            </a:r>
            <a:r>
              <a:rPr lang="en-US" dirty="0" smtClean="0">
                <a:solidFill>
                  <a:srgbClr val="FF0000"/>
                </a:solidFill>
              </a:rPr>
              <a:t>who, that, which, whose, where</a:t>
            </a:r>
          </a:p>
          <a:p>
            <a:r>
              <a:rPr lang="en-US" dirty="0" smtClean="0"/>
              <a:t>Most</a:t>
            </a:r>
            <a:r>
              <a:rPr lang="en-US" dirty="0"/>
              <a:t> </a:t>
            </a:r>
            <a:r>
              <a:rPr lang="en-US" dirty="0" smtClean="0"/>
              <a:t>often used </a:t>
            </a:r>
            <a:r>
              <a:rPr lang="en-US" dirty="0" smtClean="0">
                <a:solidFill>
                  <a:srgbClr val="C00000"/>
                </a:solidFill>
              </a:rPr>
              <a:t>to identify or modify </a:t>
            </a:r>
            <a:r>
              <a:rPr lang="en-US" dirty="0" smtClean="0"/>
              <a:t>the proceeding noun</a:t>
            </a:r>
          </a:p>
          <a:p>
            <a:r>
              <a:rPr lang="en-US" dirty="0" smtClean="0"/>
              <a:t>Can be used to improve the style of your writing and better convey large amounts of information. </a:t>
            </a:r>
          </a:p>
          <a:p>
            <a:r>
              <a:rPr lang="en-US" dirty="0" smtClean="0"/>
              <a:t>Avoid using the same sentence structure over and over </a:t>
            </a:r>
            <a:r>
              <a:rPr lang="en-US" dirty="0" smtClean="0"/>
              <a:t>again</a:t>
            </a:r>
          </a:p>
          <a:p>
            <a:pPr marL="0" indent="0">
              <a:buNone/>
            </a:pPr>
            <a:endParaRPr lang="en-US" dirty="0" smtClean="0"/>
          </a:p>
          <a:p>
            <a:r>
              <a:rPr lang="en-US" dirty="0" smtClean="0"/>
              <a:t>Let’s dissect this sentence:</a:t>
            </a:r>
          </a:p>
          <a:p>
            <a:pPr marL="0" indent="0" algn="ctr">
              <a:buNone/>
            </a:pPr>
            <a:r>
              <a:rPr lang="en-US" sz="2600" dirty="0" smtClean="0">
                <a:solidFill>
                  <a:srgbClr val="0070C0"/>
                </a:solidFill>
              </a:rPr>
              <a:t>“We need to find a store that sells mint chocolate chip ice cream</a:t>
            </a:r>
            <a:r>
              <a:rPr lang="en-US" sz="2600" dirty="0" smtClean="0">
                <a:solidFill>
                  <a:srgbClr val="0070C0"/>
                </a:solidFill>
              </a:rPr>
              <a:t>.”</a:t>
            </a:r>
          </a:p>
          <a:p>
            <a:pPr marL="0" indent="0" algn="ctr">
              <a:buNone/>
            </a:pPr>
            <a:endParaRPr lang="en-US" sz="2600" dirty="0" smtClean="0">
              <a:solidFill>
                <a:srgbClr val="0070C0"/>
              </a:solidFill>
            </a:endParaRPr>
          </a:p>
          <a:p>
            <a:pPr marL="987552" lvl="1" indent="-457200">
              <a:buFont typeface="+mj-lt"/>
              <a:buAutoNum type="arabicPeriod"/>
            </a:pPr>
            <a:r>
              <a:rPr lang="en-US" dirty="0" smtClean="0"/>
              <a:t>Identify the independent and relative clauses</a:t>
            </a:r>
          </a:p>
          <a:p>
            <a:pPr marL="987552" lvl="1" indent="-457200">
              <a:buFont typeface="+mj-lt"/>
              <a:buAutoNum type="arabicPeriod"/>
            </a:pPr>
            <a:r>
              <a:rPr lang="en-US" dirty="0" smtClean="0"/>
              <a:t>Identify the relative pronoun, what noun is it replacing? </a:t>
            </a:r>
          </a:p>
          <a:p>
            <a:pPr marL="987552" lvl="1" indent="-457200">
              <a:buFont typeface="+mj-lt"/>
              <a:buAutoNum type="arabicPeriod"/>
            </a:pPr>
            <a:r>
              <a:rPr lang="en-US" dirty="0" smtClean="0"/>
              <a:t>What part of speech does the relative clause function as? </a:t>
            </a:r>
            <a:endParaRPr lang="en-US" dirty="0"/>
          </a:p>
          <a:p>
            <a:pPr marL="457200" indent="-457200">
              <a:buFont typeface="+mj-lt"/>
              <a:buAutoNum type="arabicPeriod"/>
            </a:pPr>
            <a:endParaRPr lang="en-US" dirty="0" smtClean="0"/>
          </a:p>
        </p:txBody>
      </p:sp>
    </p:spTree>
    <p:extLst>
      <p:ext uri="{BB962C8B-B14F-4D97-AF65-F5344CB8AC3E}">
        <p14:creationId xmlns:p14="http://schemas.microsoft.com/office/powerpoint/2010/main" val="345511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0212"/>
            <a:ext cx="9601200" cy="813256"/>
          </a:xfrm>
        </p:spPr>
        <p:txBody>
          <a:bodyPr>
            <a:normAutofit/>
          </a:bodyPr>
          <a:lstStyle/>
          <a:p>
            <a:r>
              <a:rPr lang="en-US" dirty="0" smtClean="0"/>
              <a:t>Relative Clause</a:t>
            </a:r>
            <a:endParaRPr lang="en-US" dirty="0"/>
          </a:p>
        </p:txBody>
      </p:sp>
      <p:sp>
        <p:nvSpPr>
          <p:cNvPr id="3" name="Content Placeholder 2"/>
          <p:cNvSpPr>
            <a:spLocks noGrp="1"/>
          </p:cNvSpPr>
          <p:nvPr>
            <p:ph idx="1"/>
          </p:nvPr>
        </p:nvSpPr>
        <p:spPr>
          <a:xfrm>
            <a:off x="1371600" y="1529542"/>
            <a:ext cx="9601200" cy="4337858"/>
          </a:xfrm>
          <a:noFill/>
          <a:ln>
            <a:noFill/>
          </a:ln>
        </p:spPr>
        <p:txBody>
          <a:bodyPr/>
          <a:lstStyle/>
          <a:p>
            <a:r>
              <a:rPr lang="en-US" dirty="0" smtClean="0"/>
              <a:t>Type of DEPENDENT CLAUSE</a:t>
            </a:r>
          </a:p>
          <a:p>
            <a:r>
              <a:rPr lang="en-US" dirty="0" smtClean="0"/>
              <a:t>Starts with a RELATIVE PRONOUN</a:t>
            </a:r>
          </a:p>
          <a:p>
            <a:pPr lvl="1"/>
            <a:r>
              <a:rPr lang="en-US" dirty="0" smtClean="0"/>
              <a:t>Substitutes a noun</a:t>
            </a:r>
          </a:p>
          <a:p>
            <a:pPr lvl="1"/>
            <a:r>
              <a:rPr lang="en-US" dirty="0" smtClean="0"/>
              <a:t>Examples: </a:t>
            </a:r>
            <a:r>
              <a:rPr lang="en-US" dirty="0" smtClean="0">
                <a:solidFill>
                  <a:srgbClr val="FF0000"/>
                </a:solidFill>
              </a:rPr>
              <a:t>who, that, which, whose, where</a:t>
            </a:r>
          </a:p>
          <a:p>
            <a:pPr lvl="1"/>
            <a:endParaRPr lang="en-US" dirty="0"/>
          </a:p>
          <a:p>
            <a:pPr marL="0" indent="0">
              <a:buNone/>
            </a:pPr>
            <a:r>
              <a:rPr lang="en-US" dirty="0" smtClean="0"/>
              <a:t>Let’s dissect this sentence:</a:t>
            </a:r>
          </a:p>
          <a:p>
            <a:pPr marL="0" indent="0">
              <a:buNone/>
            </a:pPr>
            <a:endParaRPr lang="en-US" dirty="0" smtClean="0"/>
          </a:p>
          <a:p>
            <a:pPr marL="0" indent="0" algn="ctr">
              <a:buNone/>
            </a:pPr>
            <a:r>
              <a:rPr lang="en-US" dirty="0" smtClean="0">
                <a:solidFill>
                  <a:srgbClr val="00B050"/>
                </a:solidFill>
              </a:rPr>
              <a:t>We need to find a store </a:t>
            </a:r>
            <a:r>
              <a:rPr lang="en-US" dirty="0" smtClean="0">
                <a:solidFill>
                  <a:srgbClr val="7030A0"/>
                </a:solidFill>
              </a:rPr>
              <a:t>that sells mint chocolate chip ice cream.</a:t>
            </a:r>
          </a:p>
        </p:txBody>
      </p:sp>
      <p:sp>
        <p:nvSpPr>
          <p:cNvPr id="4" name="Oval 3"/>
          <p:cNvSpPr/>
          <p:nvPr/>
        </p:nvSpPr>
        <p:spPr>
          <a:xfrm>
            <a:off x="5228705" y="4380807"/>
            <a:ext cx="548640" cy="382386"/>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4" idx="3"/>
          </p:cNvCxnSpPr>
          <p:nvPr/>
        </p:nvCxnSpPr>
        <p:spPr>
          <a:xfrm flipH="1">
            <a:off x="5099941" y="4707194"/>
            <a:ext cx="209110" cy="161003"/>
          </a:xfrm>
          <a:prstGeom prst="straightConnector1">
            <a:avLst/>
          </a:prstGeom>
          <a:ln w="190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501548" y="4793679"/>
            <a:ext cx="2727157" cy="369332"/>
          </a:xfrm>
          <a:prstGeom prst="rect">
            <a:avLst/>
          </a:prstGeom>
          <a:noFill/>
        </p:spPr>
        <p:txBody>
          <a:bodyPr wrap="none" rtlCol="0">
            <a:spAutoFit/>
          </a:bodyPr>
          <a:lstStyle/>
          <a:p>
            <a:r>
              <a:rPr lang="en-US" dirty="0" smtClean="0">
                <a:solidFill>
                  <a:schemeClr val="accent6">
                    <a:lumMod val="75000"/>
                  </a:schemeClr>
                </a:solidFill>
              </a:rPr>
              <a:t>relative pronoun of “store”</a:t>
            </a:r>
            <a:endParaRPr lang="en-US" dirty="0">
              <a:solidFill>
                <a:schemeClr val="accent6">
                  <a:lumMod val="75000"/>
                </a:schemeClr>
              </a:solidFill>
            </a:endParaRPr>
          </a:p>
        </p:txBody>
      </p:sp>
      <p:sp>
        <p:nvSpPr>
          <p:cNvPr id="33" name="Oval 32"/>
          <p:cNvSpPr/>
          <p:nvPr/>
        </p:nvSpPr>
        <p:spPr>
          <a:xfrm>
            <a:off x="5228705" y="3911830"/>
            <a:ext cx="4393116" cy="1412363"/>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cxnSp>
        <p:nvCxnSpPr>
          <p:cNvPr id="35" name="Elbow Connector 34"/>
          <p:cNvCxnSpPr/>
          <p:nvPr/>
        </p:nvCxnSpPr>
        <p:spPr>
          <a:xfrm rot="10800000" flipV="1">
            <a:off x="5342468" y="5164393"/>
            <a:ext cx="829733" cy="355873"/>
          </a:xfrm>
          <a:prstGeom prst="bentConnector3">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335443" y="5319718"/>
            <a:ext cx="2007024" cy="369332"/>
          </a:xfrm>
          <a:prstGeom prst="rect">
            <a:avLst/>
          </a:prstGeom>
          <a:noFill/>
        </p:spPr>
        <p:txBody>
          <a:bodyPr wrap="none" rtlCol="0">
            <a:spAutoFit/>
          </a:bodyPr>
          <a:lstStyle/>
          <a:p>
            <a:r>
              <a:rPr lang="en-US" dirty="0" smtClean="0">
                <a:solidFill>
                  <a:srgbClr val="7030A0"/>
                </a:solidFill>
              </a:rPr>
              <a:t>adj. relative clause</a:t>
            </a:r>
            <a:endParaRPr lang="en-US" dirty="0">
              <a:solidFill>
                <a:srgbClr val="7030A0"/>
              </a:solidFill>
            </a:endParaRPr>
          </a:p>
        </p:txBody>
      </p:sp>
    </p:spTree>
    <p:extLst>
      <p:ext uri="{BB962C8B-B14F-4D97-AF65-F5344CB8AC3E}">
        <p14:creationId xmlns:p14="http://schemas.microsoft.com/office/powerpoint/2010/main" val="1423201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345" y="253539"/>
            <a:ext cx="10607039" cy="694113"/>
          </a:xfrm>
        </p:spPr>
        <p:txBody>
          <a:bodyPr>
            <a:normAutofit/>
          </a:bodyPr>
          <a:lstStyle/>
          <a:p>
            <a:r>
              <a:rPr lang="en-US" dirty="0" smtClean="0"/>
              <a:t>Verb Tenses </a:t>
            </a:r>
            <a:r>
              <a:rPr lang="en-US" sz="1600" dirty="0"/>
              <a:t>~</a:t>
            </a:r>
            <a:r>
              <a:rPr lang="en-US" sz="2000" b="1" dirty="0" smtClean="0">
                <a:solidFill>
                  <a:srgbClr val="FF0000"/>
                </a:solidFill>
              </a:rPr>
              <a:t>TIME TRAVEL</a:t>
            </a:r>
            <a:r>
              <a:rPr lang="en-US" sz="1600" dirty="0" smtClean="0"/>
              <a:t>~ that allows you to fine tune what you are trying to communicate</a:t>
            </a:r>
            <a:endParaRPr lang="en-US" dirty="0"/>
          </a:p>
        </p:txBody>
      </p:sp>
      <p:sp>
        <p:nvSpPr>
          <p:cNvPr id="3" name="Content Placeholder 2"/>
          <p:cNvSpPr>
            <a:spLocks noGrp="1"/>
          </p:cNvSpPr>
          <p:nvPr>
            <p:ph idx="1"/>
          </p:nvPr>
        </p:nvSpPr>
        <p:spPr>
          <a:xfrm>
            <a:off x="1205346" y="1030778"/>
            <a:ext cx="9601200" cy="4321233"/>
          </a:xfrm>
        </p:spPr>
        <p:txBody>
          <a:bodyPr/>
          <a:lstStyle/>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46898288"/>
              </p:ext>
            </p:extLst>
          </p:nvPr>
        </p:nvGraphicFramePr>
        <p:xfrm>
          <a:off x="1122219" y="947652"/>
          <a:ext cx="10365971" cy="5895989"/>
        </p:xfrm>
        <a:graphic>
          <a:graphicData uri="http://schemas.openxmlformats.org/drawingml/2006/table">
            <a:tbl>
              <a:tblPr firstRow="1" bandRow="1">
                <a:tableStyleId>{5C22544A-7EE6-4342-B048-85BDC9FD1C3A}</a:tableStyleId>
              </a:tblPr>
              <a:tblGrid>
                <a:gridCol w="2768139">
                  <a:extLst>
                    <a:ext uri="{9D8B030D-6E8A-4147-A177-3AD203B41FA5}">
                      <a16:colId xmlns:a16="http://schemas.microsoft.com/office/drawing/2014/main" val="388176760"/>
                    </a:ext>
                  </a:extLst>
                </a:gridCol>
                <a:gridCol w="1803860">
                  <a:extLst>
                    <a:ext uri="{9D8B030D-6E8A-4147-A177-3AD203B41FA5}">
                      <a16:colId xmlns:a16="http://schemas.microsoft.com/office/drawing/2014/main" val="2655684255"/>
                    </a:ext>
                  </a:extLst>
                </a:gridCol>
                <a:gridCol w="5793972">
                  <a:extLst>
                    <a:ext uri="{9D8B030D-6E8A-4147-A177-3AD203B41FA5}">
                      <a16:colId xmlns:a16="http://schemas.microsoft.com/office/drawing/2014/main" val="24438143"/>
                    </a:ext>
                  </a:extLst>
                </a:gridCol>
              </a:tblGrid>
              <a:tr h="291574">
                <a:tc>
                  <a:txBody>
                    <a:bodyPr/>
                    <a:lstStyle/>
                    <a:p>
                      <a:pPr marL="0" algn="l" defTabSz="914400" rtl="0" eaLnBrk="1" latinLnBrk="0" hangingPunct="1"/>
                      <a:r>
                        <a:rPr lang="en-US" sz="1600" b="1" kern="1200" dirty="0">
                          <a:solidFill>
                            <a:srgbClr val="FF0000"/>
                          </a:solidFill>
                          <a:latin typeface="+mn-lt"/>
                          <a:ea typeface="+mn-ea"/>
                          <a:cs typeface="+mn-cs"/>
                        </a:rPr>
                        <a:t>The 4 Past Tenses</a:t>
                      </a:r>
                    </a:p>
                  </a:txBody>
                  <a:tcPr anchor="ctr"/>
                </a:tc>
                <a:tc>
                  <a:txBody>
                    <a:bodyPr/>
                    <a:lstStyle/>
                    <a:p>
                      <a:r>
                        <a:rPr lang="en-US" sz="1400" dirty="0">
                          <a:solidFill>
                            <a:schemeClr val="tx1"/>
                          </a:solidFill>
                        </a:rPr>
                        <a:t>Example</a:t>
                      </a:r>
                    </a:p>
                  </a:txBody>
                  <a:tcPr anchor="ctr"/>
                </a:tc>
                <a:tc>
                  <a:txBody>
                    <a:bodyPr/>
                    <a:lstStyle/>
                    <a:p>
                      <a:r>
                        <a:rPr lang="en-US" sz="1400" dirty="0" smtClean="0">
                          <a:solidFill>
                            <a:schemeClr val="tx1"/>
                          </a:solidFill>
                        </a:rPr>
                        <a:t>Purpose </a:t>
                      </a:r>
                      <a:endParaRPr lang="en-US" sz="1400" dirty="0">
                        <a:solidFill>
                          <a:schemeClr val="tx1"/>
                        </a:solidFill>
                      </a:endParaRPr>
                    </a:p>
                  </a:txBody>
                  <a:tcPr anchor="ctr"/>
                </a:tc>
                <a:extLst>
                  <a:ext uri="{0D108BD9-81ED-4DB2-BD59-A6C34878D82A}">
                    <a16:rowId xmlns:a16="http://schemas.microsoft.com/office/drawing/2014/main" val="3122625236"/>
                  </a:ext>
                </a:extLst>
              </a:tr>
              <a:tr h="278434">
                <a:tc>
                  <a:txBody>
                    <a:bodyPr/>
                    <a:lstStyle/>
                    <a:p>
                      <a:r>
                        <a:rPr lang="en-US" sz="1400" dirty="0">
                          <a:solidFill>
                            <a:schemeClr val="tx1"/>
                          </a:solidFill>
                        </a:rPr>
                        <a:t>simple past tense</a:t>
                      </a:r>
                    </a:p>
                  </a:txBody>
                  <a:tcPr anchor="ctr"/>
                </a:tc>
                <a:tc>
                  <a:txBody>
                    <a:bodyPr/>
                    <a:lstStyle/>
                    <a:p>
                      <a:r>
                        <a:rPr lang="en-US" sz="1400" dirty="0">
                          <a:solidFill>
                            <a:schemeClr val="tx1"/>
                          </a:solidFill>
                        </a:rPr>
                        <a:t>I went</a:t>
                      </a:r>
                    </a:p>
                  </a:txBody>
                  <a:tcPr anchor="ctr"/>
                </a:tc>
                <a:tc>
                  <a:txBody>
                    <a:bodyPr/>
                    <a:lstStyle/>
                    <a:p>
                      <a:r>
                        <a:rPr lang="en-US" sz="1400" dirty="0" smtClean="0"/>
                        <a:t>describe a completed activity that happened in the past</a:t>
                      </a:r>
                      <a:endParaRPr lang="en-US" sz="1400" dirty="0">
                        <a:solidFill>
                          <a:schemeClr val="tx1"/>
                        </a:solidFill>
                      </a:endParaRPr>
                    </a:p>
                  </a:txBody>
                  <a:tcPr anchor="ctr"/>
                </a:tc>
                <a:extLst>
                  <a:ext uri="{0D108BD9-81ED-4DB2-BD59-A6C34878D82A}">
                    <a16:rowId xmlns:a16="http://schemas.microsoft.com/office/drawing/2014/main" val="2615970759"/>
                  </a:ext>
                </a:extLst>
              </a:tr>
              <a:tr h="470549">
                <a:tc>
                  <a:txBody>
                    <a:bodyPr/>
                    <a:lstStyle/>
                    <a:p>
                      <a:r>
                        <a:rPr lang="en-US" sz="1400" dirty="0">
                          <a:solidFill>
                            <a:schemeClr val="tx1"/>
                          </a:solidFill>
                        </a:rPr>
                        <a:t>past progressive tense</a:t>
                      </a:r>
                    </a:p>
                  </a:txBody>
                  <a:tcPr anchor="ctr"/>
                </a:tc>
                <a:tc>
                  <a:txBody>
                    <a:bodyPr/>
                    <a:lstStyle/>
                    <a:p>
                      <a:r>
                        <a:rPr lang="en-US" sz="1400" dirty="0">
                          <a:solidFill>
                            <a:schemeClr val="tx1"/>
                          </a:solidFill>
                        </a:rPr>
                        <a:t>I was going</a:t>
                      </a:r>
                    </a:p>
                  </a:txBody>
                  <a:tcPr anchor="ctr"/>
                </a:tc>
                <a:tc>
                  <a:txBody>
                    <a:bodyPr/>
                    <a:lstStyle/>
                    <a:p>
                      <a:r>
                        <a:rPr lang="en-US" sz="1400" dirty="0" smtClean="0"/>
                        <a:t>describe an on-going activity in the past;</a:t>
                      </a:r>
                      <a:r>
                        <a:rPr lang="en-US" sz="1400" baseline="0" dirty="0" smtClean="0"/>
                        <a:t> o</a:t>
                      </a:r>
                      <a:r>
                        <a:rPr lang="en-US" sz="1400" dirty="0" smtClean="0"/>
                        <a:t>ften, it is used to set the scene for another action</a:t>
                      </a:r>
                      <a:endParaRPr lang="en-US" sz="1400" dirty="0">
                        <a:solidFill>
                          <a:schemeClr val="tx1"/>
                        </a:solidFill>
                      </a:endParaRPr>
                    </a:p>
                  </a:txBody>
                  <a:tcPr anchor="ctr"/>
                </a:tc>
                <a:extLst>
                  <a:ext uri="{0D108BD9-81ED-4DB2-BD59-A6C34878D82A}">
                    <a16:rowId xmlns:a16="http://schemas.microsoft.com/office/drawing/2014/main" val="548099494"/>
                  </a:ext>
                </a:extLst>
              </a:tr>
              <a:tr h="470549">
                <a:tc>
                  <a:txBody>
                    <a:bodyPr/>
                    <a:lstStyle/>
                    <a:p>
                      <a:r>
                        <a:rPr lang="en-US" sz="1400" dirty="0">
                          <a:solidFill>
                            <a:schemeClr val="tx1"/>
                          </a:solidFill>
                        </a:rPr>
                        <a:t>past perfect tense</a:t>
                      </a:r>
                    </a:p>
                  </a:txBody>
                  <a:tcPr anchor="ctr"/>
                </a:tc>
                <a:tc>
                  <a:txBody>
                    <a:bodyPr/>
                    <a:lstStyle/>
                    <a:p>
                      <a:r>
                        <a:rPr lang="en-US" sz="1400" dirty="0">
                          <a:solidFill>
                            <a:schemeClr val="tx1"/>
                          </a:solidFill>
                        </a:rPr>
                        <a:t>I had gone</a:t>
                      </a:r>
                    </a:p>
                  </a:txBody>
                  <a:tcPr anchor="ctr"/>
                </a:tc>
                <a:tc>
                  <a:txBody>
                    <a:bodyPr/>
                    <a:lstStyle/>
                    <a:p>
                      <a:r>
                        <a:rPr lang="en-US" sz="1400" dirty="0" smtClean="0"/>
                        <a:t>emphasize that an action was completed before another took place</a:t>
                      </a:r>
                      <a:endParaRPr lang="en-US" sz="1400" dirty="0">
                        <a:solidFill>
                          <a:schemeClr val="tx1"/>
                        </a:solidFill>
                      </a:endParaRPr>
                    </a:p>
                  </a:txBody>
                  <a:tcPr anchor="ctr"/>
                </a:tc>
                <a:extLst>
                  <a:ext uri="{0D108BD9-81ED-4DB2-BD59-A6C34878D82A}">
                    <a16:rowId xmlns:a16="http://schemas.microsoft.com/office/drawing/2014/main" val="2568066051"/>
                  </a:ext>
                </a:extLst>
              </a:tr>
              <a:tr h="278434">
                <a:tc>
                  <a:txBody>
                    <a:bodyPr/>
                    <a:lstStyle/>
                    <a:p>
                      <a:r>
                        <a:rPr lang="en-US" sz="1400" dirty="0">
                          <a:solidFill>
                            <a:schemeClr val="tx1"/>
                          </a:solidFill>
                        </a:rPr>
                        <a:t>past perfect progressive tense</a:t>
                      </a:r>
                    </a:p>
                  </a:txBody>
                  <a:tcPr anchor="ctr"/>
                </a:tc>
                <a:tc>
                  <a:txBody>
                    <a:bodyPr/>
                    <a:lstStyle/>
                    <a:p>
                      <a:r>
                        <a:rPr lang="en-US" sz="1400" dirty="0">
                          <a:solidFill>
                            <a:schemeClr val="tx1"/>
                          </a:solidFill>
                        </a:rPr>
                        <a:t>I had been going</a:t>
                      </a:r>
                    </a:p>
                  </a:txBody>
                  <a:tcPr anchor="ctr"/>
                </a:tc>
                <a:tc>
                  <a:txBody>
                    <a:bodyPr/>
                    <a:lstStyle/>
                    <a:p>
                      <a:r>
                        <a:rPr lang="en-US" sz="1400" dirty="0" smtClean="0"/>
                        <a:t>show that an on-going action in the past has ended</a:t>
                      </a:r>
                      <a:endParaRPr lang="en-US" sz="1400" dirty="0">
                        <a:solidFill>
                          <a:schemeClr val="tx1"/>
                        </a:solidFill>
                      </a:endParaRPr>
                    </a:p>
                  </a:txBody>
                  <a:tcPr anchor="ctr"/>
                </a:tc>
                <a:extLst>
                  <a:ext uri="{0D108BD9-81ED-4DB2-BD59-A6C34878D82A}">
                    <a16:rowId xmlns:a16="http://schemas.microsoft.com/office/drawing/2014/main" val="2258978483"/>
                  </a:ext>
                </a:extLst>
              </a:tr>
              <a:tr h="278434">
                <a:tc>
                  <a:txBody>
                    <a:bodyPr/>
                    <a:lstStyle/>
                    <a:p>
                      <a:r>
                        <a:rPr lang="en-US" sz="1600" b="1" dirty="0">
                          <a:solidFill>
                            <a:srgbClr val="FF0000"/>
                          </a:solidFill>
                        </a:rPr>
                        <a:t>The 4 Present Tenses</a:t>
                      </a:r>
                    </a:p>
                  </a:txBody>
                  <a:tcPr anchor="ctr"/>
                </a:tc>
                <a:tc>
                  <a:txBody>
                    <a:bodyPr/>
                    <a:lstStyle/>
                    <a:p>
                      <a:endParaRPr lang="en-US" sz="1400" dirty="0">
                        <a:solidFill>
                          <a:schemeClr val="tx1"/>
                        </a:solidFill>
                      </a:endParaRPr>
                    </a:p>
                  </a:txBody>
                  <a:tcPr anchor="ctr"/>
                </a:tc>
                <a:tc>
                  <a:txBody>
                    <a:bodyPr/>
                    <a:lstStyle/>
                    <a:p>
                      <a:endParaRPr lang="en-US" sz="1400" dirty="0">
                        <a:solidFill>
                          <a:schemeClr val="tx1"/>
                        </a:solidFill>
                      </a:endParaRPr>
                    </a:p>
                  </a:txBody>
                  <a:tcPr anchor="ctr"/>
                </a:tc>
                <a:extLst>
                  <a:ext uri="{0D108BD9-81ED-4DB2-BD59-A6C34878D82A}">
                    <a16:rowId xmlns:a16="http://schemas.microsoft.com/office/drawing/2014/main" val="3860185967"/>
                  </a:ext>
                </a:extLst>
              </a:tr>
              <a:tr h="449043">
                <a:tc>
                  <a:txBody>
                    <a:bodyPr/>
                    <a:lstStyle/>
                    <a:p>
                      <a:r>
                        <a:rPr lang="en-US" sz="1400" dirty="0">
                          <a:solidFill>
                            <a:schemeClr val="tx1"/>
                          </a:solidFill>
                        </a:rPr>
                        <a:t>simple present tense</a:t>
                      </a:r>
                    </a:p>
                  </a:txBody>
                  <a:tcPr anchor="ctr"/>
                </a:tc>
                <a:tc>
                  <a:txBody>
                    <a:bodyPr/>
                    <a:lstStyle/>
                    <a:p>
                      <a:r>
                        <a:rPr lang="en-US" sz="1400" dirty="0">
                          <a:solidFill>
                            <a:schemeClr val="tx1"/>
                          </a:solidFill>
                        </a:rPr>
                        <a:t>I go</a:t>
                      </a:r>
                    </a:p>
                  </a:txBody>
                  <a:tcPr anchor="ctr"/>
                </a:tc>
                <a:tc>
                  <a:txBody>
                    <a:bodyPr/>
                    <a:lstStyle/>
                    <a:p>
                      <a:r>
                        <a:rPr lang="en-US" sz="1400" dirty="0" smtClean="0">
                          <a:solidFill>
                            <a:schemeClr val="tx1"/>
                          </a:solidFill>
                        </a:rPr>
                        <a:t>describe</a:t>
                      </a:r>
                      <a:r>
                        <a:rPr lang="en-US" sz="1400" baseline="0" dirty="0" smtClean="0">
                          <a:solidFill>
                            <a:schemeClr val="tx1"/>
                          </a:solidFill>
                        </a:rPr>
                        <a:t> an activity happening currently</a:t>
                      </a:r>
                      <a:r>
                        <a:rPr lang="en-US" sz="1400" dirty="0" smtClean="0">
                          <a:solidFill>
                            <a:schemeClr val="tx1"/>
                          </a:solidFill>
                        </a:rPr>
                        <a:t>; </a:t>
                      </a:r>
                      <a:r>
                        <a:rPr lang="en-US" sz="1400" dirty="0" smtClean="0"/>
                        <a:t>mostly used to describe facts and habits</a:t>
                      </a:r>
                      <a:endParaRPr lang="en-US" sz="1400" dirty="0">
                        <a:solidFill>
                          <a:schemeClr val="tx1"/>
                        </a:solidFill>
                      </a:endParaRPr>
                    </a:p>
                  </a:txBody>
                  <a:tcPr anchor="ctr"/>
                </a:tc>
                <a:extLst>
                  <a:ext uri="{0D108BD9-81ED-4DB2-BD59-A6C34878D82A}">
                    <a16:rowId xmlns:a16="http://schemas.microsoft.com/office/drawing/2014/main" val="1887724207"/>
                  </a:ext>
                </a:extLst>
              </a:tr>
              <a:tr h="278434">
                <a:tc>
                  <a:txBody>
                    <a:bodyPr/>
                    <a:lstStyle/>
                    <a:p>
                      <a:r>
                        <a:rPr lang="en-US" sz="1400" dirty="0">
                          <a:solidFill>
                            <a:schemeClr val="tx1"/>
                          </a:solidFill>
                        </a:rPr>
                        <a:t>present progressive tense</a:t>
                      </a:r>
                    </a:p>
                  </a:txBody>
                  <a:tcPr anchor="ctr"/>
                </a:tc>
                <a:tc>
                  <a:txBody>
                    <a:bodyPr/>
                    <a:lstStyle/>
                    <a:p>
                      <a:r>
                        <a:rPr lang="en-US" sz="1400" dirty="0">
                          <a:solidFill>
                            <a:schemeClr val="tx1"/>
                          </a:solidFill>
                        </a:rPr>
                        <a:t>I am going</a:t>
                      </a:r>
                    </a:p>
                  </a:txBody>
                  <a:tcPr anchor="ctr"/>
                </a:tc>
                <a:tc>
                  <a:txBody>
                    <a:bodyPr/>
                    <a:lstStyle/>
                    <a:p>
                      <a:r>
                        <a:rPr lang="en-US" sz="1400" dirty="0" smtClean="0"/>
                        <a:t>used for an on-going action in the present</a:t>
                      </a:r>
                      <a:endParaRPr lang="en-US" sz="1400" dirty="0">
                        <a:solidFill>
                          <a:schemeClr val="tx1"/>
                        </a:solidFill>
                      </a:endParaRPr>
                    </a:p>
                  </a:txBody>
                  <a:tcPr anchor="ctr"/>
                </a:tc>
                <a:extLst>
                  <a:ext uri="{0D108BD9-81ED-4DB2-BD59-A6C34878D82A}">
                    <a16:rowId xmlns:a16="http://schemas.microsoft.com/office/drawing/2014/main" val="1156321011"/>
                  </a:ext>
                </a:extLst>
              </a:tr>
              <a:tr h="278434">
                <a:tc>
                  <a:txBody>
                    <a:bodyPr/>
                    <a:lstStyle/>
                    <a:p>
                      <a:r>
                        <a:rPr lang="en-US" sz="1400" dirty="0">
                          <a:solidFill>
                            <a:schemeClr val="tx1"/>
                          </a:solidFill>
                        </a:rPr>
                        <a:t>present perfect tense</a:t>
                      </a:r>
                    </a:p>
                  </a:txBody>
                  <a:tcPr anchor="ctr"/>
                </a:tc>
                <a:tc>
                  <a:txBody>
                    <a:bodyPr/>
                    <a:lstStyle/>
                    <a:p>
                      <a:r>
                        <a:rPr lang="en-US" sz="1400" dirty="0">
                          <a:solidFill>
                            <a:schemeClr val="tx1"/>
                          </a:solidFill>
                        </a:rPr>
                        <a:t>I have gone</a:t>
                      </a:r>
                    </a:p>
                  </a:txBody>
                  <a:tcPr anchor="ctr"/>
                </a:tc>
                <a:tc>
                  <a:txBody>
                    <a:bodyPr/>
                    <a:lstStyle/>
                    <a:p>
                      <a:r>
                        <a:rPr lang="en-US" sz="1400" dirty="0" smtClean="0"/>
                        <a:t>used for actions began in the past that are</a:t>
                      </a:r>
                      <a:r>
                        <a:rPr lang="en-US" sz="1400" baseline="0" dirty="0" smtClean="0"/>
                        <a:t> continuing in the present</a:t>
                      </a:r>
                      <a:endParaRPr lang="en-US" sz="1400" dirty="0">
                        <a:solidFill>
                          <a:schemeClr val="tx1"/>
                        </a:solidFill>
                      </a:endParaRPr>
                    </a:p>
                  </a:txBody>
                  <a:tcPr anchor="ctr"/>
                </a:tc>
                <a:extLst>
                  <a:ext uri="{0D108BD9-81ED-4DB2-BD59-A6C34878D82A}">
                    <a16:rowId xmlns:a16="http://schemas.microsoft.com/office/drawing/2014/main" val="2994244347"/>
                  </a:ext>
                </a:extLst>
              </a:tr>
              <a:tr h="477108">
                <a:tc>
                  <a:txBody>
                    <a:bodyPr/>
                    <a:lstStyle/>
                    <a:p>
                      <a:r>
                        <a:rPr lang="en-US" sz="1400" dirty="0">
                          <a:solidFill>
                            <a:schemeClr val="tx1"/>
                          </a:solidFill>
                        </a:rPr>
                        <a:t>present perfect progressive tense</a:t>
                      </a:r>
                    </a:p>
                  </a:txBody>
                  <a:tcPr anchor="ctr"/>
                </a:tc>
                <a:tc>
                  <a:txBody>
                    <a:bodyPr/>
                    <a:lstStyle/>
                    <a:p>
                      <a:r>
                        <a:rPr lang="en-US" sz="1400" dirty="0">
                          <a:solidFill>
                            <a:schemeClr val="tx1"/>
                          </a:solidFill>
                        </a:rPr>
                        <a:t>I have been going</a:t>
                      </a:r>
                    </a:p>
                  </a:txBody>
                  <a:tcPr anchor="ctr"/>
                </a:tc>
                <a:tc>
                  <a:txBody>
                    <a:bodyPr/>
                    <a:lstStyle/>
                    <a:p>
                      <a:r>
                        <a:rPr lang="en-US" sz="1400" dirty="0" smtClean="0"/>
                        <a:t>used for a continuous activity that began in the past and continues into the present (or has</a:t>
                      </a:r>
                      <a:r>
                        <a:rPr lang="en-US" sz="1400" baseline="0" dirty="0" smtClean="0"/>
                        <a:t> very</a:t>
                      </a:r>
                      <a:r>
                        <a:rPr lang="en-US" sz="1400" dirty="0" smtClean="0"/>
                        <a:t> recently ended)</a:t>
                      </a:r>
                      <a:endParaRPr lang="en-US" sz="1400" dirty="0">
                        <a:solidFill>
                          <a:schemeClr val="tx1"/>
                        </a:solidFill>
                      </a:endParaRPr>
                    </a:p>
                  </a:txBody>
                  <a:tcPr anchor="ctr"/>
                </a:tc>
                <a:extLst>
                  <a:ext uri="{0D108BD9-81ED-4DB2-BD59-A6C34878D82A}">
                    <a16:rowId xmlns:a16="http://schemas.microsoft.com/office/drawing/2014/main" val="3980806965"/>
                  </a:ext>
                </a:extLst>
              </a:tr>
              <a:tr h="278434">
                <a:tc>
                  <a:txBody>
                    <a:bodyPr/>
                    <a:lstStyle/>
                    <a:p>
                      <a:r>
                        <a:rPr lang="en-US" sz="1600" b="1" dirty="0">
                          <a:solidFill>
                            <a:srgbClr val="FF0000"/>
                          </a:solidFill>
                        </a:rPr>
                        <a:t>The 4 Future Tenses</a:t>
                      </a:r>
                    </a:p>
                  </a:txBody>
                  <a:tcPr anchor="ctr"/>
                </a:tc>
                <a:tc>
                  <a:txBody>
                    <a:bodyPr/>
                    <a:lstStyle/>
                    <a:p>
                      <a:endParaRPr lang="en-US" sz="1400" dirty="0">
                        <a:solidFill>
                          <a:schemeClr val="tx1"/>
                        </a:solidFill>
                      </a:endParaRPr>
                    </a:p>
                  </a:txBody>
                  <a:tcPr anchor="ctr"/>
                </a:tc>
                <a:tc>
                  <a:txBody>
                    <a:bodyPr/>
                    <a:lstStyle/>
                    <a:p>
                      <a:endParaRPr lang="en-US" sz="1400" dirty="0">
                        <a:solidFill>
                          <a:schemeClr val="tx1"/>
                        </a:solidFill>
                      </a:endParaRPr>
                    </a:p>
                  </a:txBody>
                  <a:tcPr anchor="ctr"/>
                </a:tc>
                <a:extLst>
                  <a:ext uri="{0D108BD9-81ED-4DB2-BD59-A6C34878D82A}">
                    <a16:rowId xmlns:a16="http://schemas.microsoft.com/office/drawing/2014/main" val="2317070881"/>
                  </a:ext>
                </a:extLst>
              </a:tr>
              <a:tr h="280652">
                <a:tc>
                  <a:txBody>
                    <a:bodyPr/>
                    <a:lstStyle/>
                    <a:p>
                      <a:r>
                        <a:rPr lang="en-US" sz="1400" dirty="0">
                          <a:solidFill>
                            <a:schemeClr val="tx1"/>
                          </a:solidFill>
                        </a:rPr>
                        <a:t>simple future tense</a:t>
                      </a:r>
                    </a:p>
                  </a:txBody>
                  <a:tcPr anchor="ctr"/>
                </a:tc>
                <a:tc>
                  <a:txBody>
                    <a:bodyPr/>
                    <a:lstStyle/>
                    <a:p>
                      <a:r>
                        <a:rPr lang="en-US" sz="1400" dirty="0">
                          <a:solidFill>
                            <a:schemeClr val="tx1"/>
                          </a:solidFill>
                        </a:rPr>
                        <a:t>I will go</a:t>
                      </a:r>
                    </a:p>
                  </a:txBody>
                  <a:tcPr anchor="ctr"/>
                </a:tc>
                <a:tc>
                  <a:txBody>
                    <a:bodyPr/>
                    <a:lstStyle/>
                    <a:p>
                      <a:r>
                        <a:rPr lang="en-US" sz="1400" dirty="0" smtClean="0"/>
                        <a:t>used for an action that will occur in the future</a:t>
                      </a:r>
                      <a:endParaRPr lang="en-US" sz="1400" dirty="0">
                        <a:solidFill>
                          <a:schemeClr val="tx1"/>
                        </a:solidFill>
                      </a:endParaRPr>
                    </a:p>
                  </a:txBody>
                  <a:tcPr anchor="ctr"/>
                </a:tc>
                <a:extLst>
                  <a:ext uri="{0D108BD9-81ED-4DB2-BD59-A6C34878D82A}">
                    <a16:rowId xmlns:a16="http://schemas.microsoft.com/office/drawing/2014/main" val="3635435074"/>
                  </a:ext>
                </a:extLst>
              </a:tr>
              <a:tr h="280652">
                <a:tc>
                  <a:txBody>
                    <a:bodyPr/>
                    <a:lstStyle/>
                    <a:p>
                      <a:r>
                        <a:rPr lang="en-US" sz="1400" dirty="0">
                          <a:solidFill>
                            <a:schemeClr val="tx1"/>
                          </a:solidFill>
                        </a:rPr>
                        <a:t>future progressive tense</a:t>
                      </a:r>
                    </a:p>
                  </a:txBody>
                  <a:tcPr anchor="ctr"/>
                </a:tc>
                <a:tc>
                  <a:txBody>
                    <a:bodyPr/>
                    <a:lstStyle/>
                    <a:p>
                      <a:r>
                        <a:rPr lang="en-US" sz="1400" dirty="0">
                          <a:solidFill>
                            <a:schemeClr val="tx1"/>
                          </a:solidFill>
                        </a:rPr>
                        <a:t>I will be going</a:t>
                      </a:r>
                    </a:p>
                  </a:txBody>
                  <a:tcPr anchor="ctr"/>
                </a:tc>
                <a:tc>
                  <a:txBody>
                    <a:bodyPr/>
                    <a:lstStyle/>
                    <a:p>
                      <a:r>
                        <a:rPr lang="en-US" sz="1400" dirty="0" smtClean="0"/>
                        <a:t>used for an on-going action that will occur in the future</a:t>
                      </a:r>
                      <a:endParaRPr lang="en-US" sz="1400" dirty="0">
                        <a:solidFill>
                          <a:schemeClr val="tx1"/>
                        </a:solidFill>
                      </a:endParaRPr>
                    </a:p>
                  </a:txBody>
                  <a:tcPr anchor="ctr"/>
                </a:tc>
                <a:extLst>
                  <a:ext uri="{0D108BD9-81ED-4DB2-BD59-A6C34878D82A}">
                    <a16:rowId xmlns:a16="http://schemas.microsoft.com/office/drawing/2014/main" val="2008172700"/>
                  </a:ext>
                </a:extLst>
              </a:tr>
              <a:tr h="477108">
                <a:tc>
                  <a:txBody>
                    <a:bodyPr/>
                    <a:lstStyle/>
                    <a:p>
                      <a:r>
                        <a:rPr lang="en-US" sz="1400" dirty="0">
                          <a:solidFill>
                            <a:schemeClr val="tx1"/>
                          </a:solidFill>
                        </a:rPr>
                        <a:t>future perfect tense</a:t>
                      </a:r>
                    </a:p>
                  </a:txBody>
                  <a:tcPr anchor="ctr"/>
                </a:tc>
                <a:tc>
                  <a:txBody>
                    <a:bodyPr/>
                    <a:lstStyle/>
                    <a:p>
                      <a:r>
                        <a:rPr lang="en-US" sz="1400" dirty="0">
                          <a:solidFill>
                            <a:schemeClr val="tx1"/>
                          </a:solidFill>
                        </a:rPr>
                        <a:t>I will have gone</a:t>
                      </a:r>
                    </a:p>
                  </a:txBody>
                  <a:tcPr anchor="ctr"/>
                </a:tc>
                <a:tc>
                  <a:txBody>
                    <a:bodyPr/>
                    <a:lstStyle/>
                    <a:p>
                      <a:r>
                        <a:rPr lang="en-US" sz="1400" dirty="0" smtClean="0"/>
                        <a:t>used to describe an action that will have been completed at some point in the future</a:t>
                      </a:r>
                      <a:endParaRPr lang="en-US" sz="1400" dirty="0">
                        <a:solidFill>
                          <a:schemeClr val="tx1"/>
                        </a:solidFill>
                      </a:endParaRPr>
                    </a:p>
                  </a:txBody>
                  <a:tcPr anchor="ctr"/>
                </a:tc>
                <a:extLst>
                  <a:ext uri="{0D108BD9-81ED-4DB2-BD59-A6C34878D82A}">
                    <a16:rowId xmlns:a16="http://schemas.microsoft.com/office/drawing/2014/main" val="2552702903"/>
                  </a:ext>
                </a:extLst>
              </a:tr>
              <a:tr h="477108">
                <a:tc>
                  <a:txBody>
                    <a:bodyPr/>
                    <a:lstStyle/>
                    <a:p>
                      <a:r>
                        <a:rPr lang="en-US" sz="1400" dirty="0">
                          <a:solidFill>
                            <a:schemeClr val="tx1"/>
                          </a:solidFill>
                        </a:rPr>
                        <a:t>future perfect progressive tense</a:t>
                      </a:r>
                    </a:p>
                  </a:txBody>
                  <a:tcPr anchor="ctr"/>
                </a:tc>
                <a:tc>
                  <a:txBody>
                    <a:bodyPr/>
                    <a:lstStyle/>
                    <a:p>
                      <a:r>
                        <a:rPr lang="en-US" sz="1400" dirty="0">
                          <a:solidFill>
                            <a:schemeClr val="tx1"/>
                          </a:solidFill>
                        </a:rPr>
                        <a:t>I will have been going</a:t>
                      </a:r>
                    </a:p>
                  </a:txBody>
                  <a:tcPr anchor="ctr"/>
                </a:tc>
                <a:tc>
                  <a:txBody>
                    <a:bodyPr/>
                    <a:lstStyle/>
                    <a:p>
                      <a:r>
                        <a:rPr lang="en-US" sz="1400" dirty="0" smtClean="0"/>
                        <a:t>used for an on-going action that will be completed at some specified time in the future</a:t>
                      </a:r>
                      <a:endParaRPr lang="en-US" sz="1400" dirty="0">
                        <a:solidFill>
                          <a:schemeClr val="tx1"/>
                        </a:solidFill>
                      </a:endParaRPr>
                    </a:p>
                  </a:txBody>
                  <a:tcPr anchor="ctr"/>
                </a:tc>
                <a:extLst>
                  <a:ext uri="{0D108BD9-81ED-4DB2-BD59-A6C34878D82A}">
                    <a16:rowId xmlns:a16="http://schemas.microsoft.com/office/drawing/2014/main" val="3006254739"/>
                  </a:ext>
                </a:extLst>
              </a:tr>
            </a:tbl>
          </a:graphicData>
        </a:graphic>
      </p:graphicFrame>
    </p:spTree>
    <p:extLst>
      <p:ext uri="{BB962C8B-B14F-4D97-AF65-F5344CB8AC3E}">
        <p14:creationId xmlns:p14="http://schemas.microsoft.com/office/powerpoint/2010/main" val="2550636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9051"/>
          </a:xfrm>
        </p:spPr>
        <p:txBody>
          <a:bodyPr/>
          <a:lstStyle/>
          <a:p>
            <a:r>
              <a:rPr lang="en-US" dirty="0" smtClean="0"/>
              <a:t>Exercise: Review &amp; Edit Writing Sample</a:t>
            </a:r>
            <a:endParaRPr lang="en-US" dirty="0"/>
          </a:p>
        </p:txBody>
      </p:sp>
      <p:sp>
        <p:nvSpPr>
          <p:cNvPr id="3" name="Content Placeholder 2"/>
          <p:cNvSpPr>
            <a:spLocks noGrp="1"/>
          </p:cNvSpPr>
          <p:nvPr>
            <p:ph idx="1"/>
          </p:nvPr>
        </p:nvSpPr>
        <p:spPr>
          <a:xfrm>
            <a:off x="1371600" y="1404851"/>
            <a:ext cx="9601200" cy="4437610"/>
          </a:xfrm>
        </p:spPr>
        <p:txBody>
          <a:bodyPr>
            <a:normAutofit fontScale="70000" lnSpcReduction="20000"/>
          </a:bodyPr>
          <a:lstStyle/>
          <a:p>
            <a:pPr>
              <a:lnSpc>
                <a:spcPct val="220000"/>
              </a:lnSpc>
            </a:pPr>
            <a:r>
              <a:rPr lang="en-US" sz="2800" b="1" dirty="0"/>
              <a:t>With the development of technology</a:t>
            </a:r>
            <a:r>
              <a:rPr lang="en-US" sz="2800" b="1" dirty="0" smtClean="0"/>
              <a:t>, a </a:t>
            </a:r>
            <a:r>
              <a:rPr lang="en-US" sz="2800" b="1" dirty="0"/>
              <a:t>variety of problems have been rose around us today. There is no doubt that our daily life is becoming convenient and enjoyable because of the upgrading of the technology. Nevertheless</a:t>
            </a:r>
            <a:r>
              <a:rPr lang="en-US" sz="2800" b="1" dirty="0" smtClean="0"/>
              <a:t>, we </a:t>
            </a:r>
            <a:r>
              <a:rPr lang="en-US" sz="2800" b="1" dirty="0"/>
              <a:t>may worry about that we become too lazy to solve the problems by relying on the machines rather than doing by ourselves. In my opinions</a:t>
            </a:r>
            <a:r>
              <a:rPr lang="en-US" sz="2800" b="1" dirty="0" smtClean="0"/>
              <a:t>, I </a:t>
            </a:r>
            <a:r>
              <a:rPr lang="en-US" sz="2800" b="1" dirty="0"/>
              <a:t>still believe in that technology can bring more positive impact than the negative impact about the technology.</a:t>
            </a:r>
          </a:p>
          <a:p>
            <a:endParaRPr lang="en-US" dirty="0"/>
          </a:p>
        </p:txBody>
      </p:sp>
    </p:spTree>
    <p:extLst>
      <p:ext uri="{BB962C8B-B14F-4D97-AF65-F5344CB8AC3E}">
        <p14:creationId xmlns:p14="http://schemas.microsoft.com/office/powerpoint/2010/main" val="31841512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908</TotalTime>
  <Words>1043</Words>
  <Application>Microsoft Office PowerPoint</Application>
  <PresentationFormat>Widescreen</PresentationFormat>
  <Paragraphs>120</Paragraphs>
  <Slides>14</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Franklin Gothic Book</vt:lpstr>
      <vt:lpstr>Wingdings</vt:lpstr>
      <vt:lpstr>Crop</vt:lpstr>
      <vt:lpstr>Writing Workshop</vt:lpstr>
      <vt:lpstr>Class Objectives</vt:lpstr>
      <vt:lpstr>PowerPoint Presentation</vt:lpstr>
      <vt:lpstr>Recap</vt:lpstr>
      <vt:lpstr>Independent vs Dependent Clauses</vt:lpstr>
      <vt:lpstr>Relative Clause</vt:lpstr>
      <vt:lpstr>Relative Clause</vt:lpstr>
      <vt:lpstr>Verb Tenses ~TIME TRAVEL~ that allows you to fine tune what you are trying to communicate</vt:lpstr>
      <vt:lpstr>Exercise: Review &amp; Edit Writing Sample</vt:lpstr>
      <vt:lpstr>Exercise: Review &amp; Edit Writing Sample</vt:lpstr>
      <vt:lpstr>Exercise: Review &amp; Edit Writing Sample</vt:lpstr>
      <vt:lpstr>Exercise: Review &amp; Edit Writing Sample</vt:lpstr>
      <vt:lpstr>Verbal practice</vt:lpstr>
      <vt:lpstr>Listening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Workshop</dc:title>
  <dc:creator>kristine</dc:creator>
  <cp:lastModifiedBy>Wai Sun Don</cp:lastModifiedBy>
  <cp:revision>85</cp:revision>
  <dcterms:created xsi:type="dcterms:W3CDTF">2019-09-03T06:12:23Z</dcterms:created>
  <dcterms:modified xsi:type="dcterms:W3CDTF">2019-09-10T07:59:06Z</dcterms:modified>
</cp:coreProperties>
</file>